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351" r:id="rId2"/>
    <p:sldId id="380" r:id="rId3"/>
    <p:sldId id="356" r:id="rId4"/>
    <p:sldId id="379" r:id="rId5"/>
    <p:sldId id="384" r:id="rId6"/>
    <p:sldId id="385" r:id="rId7"/>
    <p:sldId id="365" r:id="rId8"/>
    <p:sldId id="366" r:id="rId9"/>
    <p:sldId id="386" r:id="rId10"/>
    <p:sldId id="378" r:id="rId11"/>
    <p:sldId id="352" r:id="rId12"/>
    <p:sldId id="353" r:id="rId13"/>
    <p:sldId id="342" r:id="rId14"/>
    <p:sldId id="354" r:id="rId15"/>
    <p:sldId id="373" r:id="rId16"/>
    <p:sldId id="374" r:id="rId17"/>
    <p:sldId id="375" r:id="rId18"/>
    <p:sldId id="345" r:id="rId19"/>
    <p:sldId id="361" r:id="rId20"/>
    <p:sldId id="381" r:id="rId21"/>
    <p:sldId id="362" r:id="rId22"/>
    <p:sldId id="357" r:id="rId23"/>
    <p:sldId id="382" r:id="rId24"/>
    <p:sldId id="364" r:id="rId25"/>
    <p:sldId id="383" r:id="rId26"/>
  </p:sldIdLst>
  <p:sldSz cx="9144000" cy="6858000" type="screen4x3"/>
  <p:notesSz cx="9931400" cy="67945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FD6DA7A-CF8D-4CC5-9229-EA44972D0828}">
          <p14:sldIdLst>
            <p14:sldId id="351"/>
            <p14:sldId id="380"/>
            <p14:sldId id="356"/>
            <p14:sldId id="379"/>
            <p14:sldId id="384"/>
            <p14:sldId id="385"/>
            <p14:sldId id="365"/>
            <p14:sldId id="366"/>
            <p14:sldId id="386"/>
            <p14:sldId id="378"/>
            <p14:sldId id="352"/>
            <p14:sldId id="353"/>
            <p14:sldId id="342"/>
            <p14:sldId id="354"/>
            <p14:sldId id="373"/>
            <p14:sldId id="374"/>
            <p14:sldId id="375"/>
            <p14:sldId id="345"/>
            <p14:sldId id="361"/>
            <p14:sldId id="381"/>
            <p14:sldId id="362"/>
            <p14:sldId id="357"/>
            <p14:sldId id="382"/>
            <p14:sldId id="364"/>
            <p14:sldId id="3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D8C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0" autoAdjust="0"/>
    <p:restoredTop sz="94660"/>
  </p:normalViewPr>
  <p:slideViewPr>
    <p:cSldViewPr snapToGrid="0">
      <p:cViewPr varScale="1">
        <p:scale>
          <a:sx n="55" d="100"/>
          <a:sy n="55" d="100"/>
        </p:scale>
        <p:origin x="1118" y="48"/>
      </p:cViewPr>
      <p:guideLst>
        <p:guide orient="horz" pos="2160"/>
        <p:guide pos="2880"/>
      </p:guideLst>
    </p:cSldViewPr>
  </p:slideViewPr>
  <p:notesTextViewPr>
    <p:cViewPr>
      <p:scale>
        <a:sx n="1" d="1"/>
        <a:sy n="1" d="1"/>
      </p:scale>
      <p:origin x="0" y="0"/>
    </p:cViewPr>
  </p:notesTextViewPr>
  <p:sorterViewPr>
    <p:cViewPr>
      <p:scale>
        <a:sx n="100" d="100"/>
        <a:sy n="100" d="100"/>
      </p:scale>
      <p:origin x="0" y="-99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Arkusz1!$B$1</c:f>
              <c:strCache>
                <c:ptCount val="1"/>
                <c:pt idx="0">
                  <c:v>MTP (PL)</c:v>
                </c:pt>
              </c:strCache>
            </c:strRef>
          </c:tx>
          <c:spPr>
            <a:ln w="28575" cap="rnd">
              <a:solidFill>
                <a:schemeClr val="accent1">
                  <a:lumMod val="40000"/>
                  <a:lumOff val="60000"/>
                </a:schemeClr>
              </a:solidFill>
              <a:prstDash val="sysDot"/>
              <a:round/>
            </a:ln>
            <a:effectLst>
              <a:outerShdw blurRad="50800" dist="38100" dir="8100000" algn="tr" rotWithShape="0">
                <a:prstClr val="black">
                  <a:alpha val="40000"/>
                </a:prstClr>
              </a:outerShdw>
            </a:effectLst>
          </c:spPr>
          <c:marker>
            <c:symbol val="none"/>
          </c:marker>
          <c:cat>
            <c:numRef>
              <c:f>Arkusz1!$A$2:$A$10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Arkusz1!$B$2:$B$10</c:f>
              <c:numCache>
                <c:formatCode>General</c:formatCode>
                <c:ptCount val="9"/>
                <c:pt idx="0">
                  <c:v>11443</c:v>
                </c:pt>
                <c:pt idx="1">
                  <c:v>11379</c:v>
                </c:pt>
                <c:pt idx="2">
                  <c:v>12442</c:v>
                </c:pt>
                <c:pt idx="3">
                  <c:v>9865</c:v>
                </c:pt>
                <c:pt idx="4">
                  <c:v>11185</c:v>
                </c:pt>
                <c:pt idx="5">
                  <c:v>10153</c:v>
                </c:pt>
                <c:pt idx="6">
                  <c:v>11230</c:v>
                </c:pt>
                <c:pt idx="7">
                  <c:v>9602</c:v>
                </c:pt>
                <c:pt idx="8">
                  <c:v>11315</c:v>
                </c:pt>
              </c:numCache>
            </c:numRef>
          </c:val>
          <c:smooth val="0"/>
        </c:ser>
        <c:ser>
          <c:idx val="1"/>
          <c:order val="1"/>
          <c:tx>
            <c:strRef>
              <c:f>Arkusz1!$C$1</c:f>
              <c:strCache>
                <c:ptCount val="1"/>
                <c:pt idx="0">
                  <c:v>BVV Trade Fairs Brno (CZ)</c:v>
                </c:pt>
              </c:strCache>
            </c:strRef>
          </c:tx>
          <c:spPr>
            <a:ln w="28575" cap="rnd">
              <a:solidFill>
                <a:schemeClr val="bg1">
                  <a:lumMod val="50000"/>
                </a:schemeClr>
              </a:solidFill>
              <a:round/>
            </a:ln>
            <a:effectLst>
              <a:outerShdw blurRad="50800" dist="38100" dir="8100000" algn="tr" rotWithShape="0">
                <a:prstClr val="black">
                  <a:alpha val="40000"/>
                </a:prstClr>
              </a:outerShdw>
            </a:effectLst>
          </c:spPr>
          <c:marker>
            <c:symbol val="circle"/>
            <c:size val="5"/>
            <c:spPr>
              <a:solidFill>
                <a:schemeClr val="bg1">
                  <a:lumMod val="50000"/>
                </a:schemeClr>
              </a:solidFill>
              <a:ln w="9525">
                <a:noFill/>
              </a:ln>
              <a:effectLst>
                <a:outerShdw blurRad="50800" dist="38100" dir="8100000" algn="tr" rotWithShape="0">
                  <a:prstClr val="black">
                    <a:alpha val="40000"/>
                  </a:prstClr>
                </a:outerShdw>
              </a:effectLst>
            </c:spPr>
          </c:marker>
          <c:cat>
            <c:numRef>
              <c:f>Arkusz1!$A$2:$A$10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Arkusz1!$C$2:$C$10</c:f>
              <c:numCache>
                <c:formatCode>General</c:formatCode>
                <c:ptCount val="9"/>
                <c:pt idx="0">
                  <c:v>10765</c:v>
                </c:pt>
                <c:pt idx="1">
                  <c:v>9878</c:v>
                </c:pt>
                <c:pt idx="2">
                  <c:v>10688</c:v>
                </c:pt>
                <c:pt idx="3">
                  <c:v>8497</c:v>
                </c:pt>
                <c:pt idx="4">
                  <c:v>7423</c:v>
                </c:pt>
                <c:pt idx="5">
                  <c:v>6193</c:v>
                </c:pt>
                <c:pt idx="6">
                  <c:v>5315</c:v>
                </c:pt>
                <c:pt idx="7">
                  <c:v>3893</c:v>
                </c:pt>
                <c:pt idx="8">
                  <c:v>4434</c:v>
                </c:pt>
              </c:numCache>
            </c:numRef>
          </c:val>
          <c:smooth val="0"/>
        </c:ser>
        <c:ser>
          <c:idx val="2"/>
          <c:order val="2"/>
          <c:tx>
            <c:strRef>
              <c:f>Arkusz1!$D$1</c:f>
              <c:strCache>
                <c:ptCount val="1"/>
                <c:pt idx="0">
                  <c:v>Targi Kielce (PL)</c:v>
                </c:pt>
              </c:strCache>
            </c:strRef>
          </c:tx>
          <c:spPr>
            <a:ln w="38100" cap="rnd">
              <a:solidFill>
                <a:srgbClr val="FF0000"/>
              </a:solidFill>
              <a:round/>
            </a:ln>
            <a:effectLst>
              <a:outerShdw blurRad="50800" dist="38100" dir="8100000" algn="tr" rotWithShape="0">
                <a:prstClr val="black">
                  <a:alpha val="40000"/>
                </a:prstClr>
              </a:outerShdw>
            </a:effectLst>
          </c:spPr>
          <c:marker>
            <c:symbol val="circle"/>
            <c:size val="7"/>
            <c:spPr>
              <a:solidFill>
                <a:srgbClr val="FF0000"/>
              </a:solidFill>
              <a:ln w="9525">
                <a:solidFill>
                  <a:srgbClr val="FF0000"/>
                </a:solidFill>
              </a:ln>
              <a:effectLst>
                <a:outerShdw blurRad="50800" dist="38100" dir="8100000" algn="tr" rotWithShape="0">
                  <a:prstClr val="black">
                    <a:alpha val="40000"/>
                  </a:prstClr>
                </a:outerShdw>
              </a:effectLst>
            </c:spPr>
          </c:marker>
          <c:cat>
            <c:numRef>
              <c:f>Arkusz1!$A$2:$A$10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Arkusz1!$D$2:$D$10</c:f>
              <c:numCache>
                <c:formatCode>General</c:formatCode>
                <c:ptCount val="9"/>
                <c:pt idx="0">
                  <c:v>4000</c:v>
                </c:pt>
                <c:pt idx="1">
                  <c:v>4744</c:v>
                </c:pt>
                <c:pt idx="2">
                  <c:v>5455</c:v>
                </c:pt>
                <c:pt idx="3">
                  <c:v>5311</c:v>
                </c:pt>
                <c:pt idx="4">
                  <c:v>5668</c:v>
                </c:pt>
                <c:pt idx="5">
                  <c:v>6440</c:v>
                </c:pt>
                <c:pt idx="6">
                  <c:v>5602</c:v>
                </c:pt>
                <c:pt idx="7">
                  <c:v>6008</c:v>
                </c:pt>
                <c:pt idx="8">
                  <c:v>6379</c:v>
                </c:pt>
              </c:numCache>
            </c:numRef>
          </c:val>
          <c:smooth val="0"/>
        </c:ser>
        <c:ser>
          <c:idx val="3"/>
          <c:order val="3"/>
          <c:tx>
            <c:strRef>
              <c:f>Arkusz1!$E$1</c:f>
              <c:strCache>
                <c:ptCount val="1"/>
                <c:pt idx="0">
                  <c:v>Kyiv International Contract Fair (UA)</c:v>
                </c:pt>
              </c:strCache>
            </c:strRef>
          </c:tx>
          <c:spPr>
            <a:ln w="28575" cap="rnd">
              <a:solidFill>
                <a:schemeClr val="tx1"/>
              </a:solidFill>
              <a:round/>
            </a:ln>
            <a:effectLst>
              <a:outerShdw blurRad="50800" dist="38100" dir="8100000" algn="tr" rotWithShape="0">
                <a:prstClr val="black">
                  <a:alpha val="40000"/>
                </a:prstClr>
              </a:outerShdw>
            </a:effectLst>
          </c:spPr>
          <c:marker>
            <c:symbol val="circle"/>
            <c:size val="5"/>
            <c:spPr>
              <a:solidFill>
                <a:srgbClr val="262626"/>
              </a:solidFill>
              <a:ln w="9525">
                <a:noFill/>
              </a:ln>
              <a:effectLst>
                <a:outerShdw blurRad="50800" dist="38100" dir="8100000" algn="tr" rotWithShape="0">
                  <a:prstClr val="black">
                    <a:alpha val="40000"/>
                  </a:prstClr>
                </a:outerShdw>
              </a:effectLst>
            </c:spPr>
          </c:marker>
          <c:cat>
            <c:numRef>
              <c:f>Arkusz1!$A$2:$A$10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Arkusz1!$E$2:$E$10</c:f>
              <c:numCache>
                <c:formatCode>General</c:formatCode>
                <c:ptCount val="9"/>
                <c:pt idx="0">
                  <c:v>4649</c:v>
                </c:pt>
                <c:pt idx="1">
                  <c:v>4943</c:v>
                </c:pt>
                <c:pt idx="2">
                  <c:v>5111</c:v>
                </c:pt>
                <c:pt idx="3">
                  <c:v>3639</c:v>
                </c:pt>
                <c:pt idx="4">
                  <c:v>3839</c:v>
                </c:pt>
                <c:pt idx="5">
                  <c:v>4380</c:v>
                </c:pt>
                <c:pt idx="6">
                  <c:v>5331</c:v>
                </c:pt>
                <c:pt idx="7">
                  <c:v>4384</c:v>
                </c:pt>
                <c:pt idx="8">
                  <c:v>2915</c:v>
                </c:pt>
              </c:numCache>
            </c:numRef>
          </c:val>
          <c:smooth val="0"/>
        </c:ser>
        <c:ser>
          <c:idx val="4"/>
          <c:order val="4"/>
          <c:tx>
            <c:strRef>
              <c:f>Arkusz1!$F$1</c:f>
              <c:strCache>
                <c:ptCount val="1"/>
                <c:pt idx="0">
                  <c:v>Hungexpo (HU)</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Arkusz1!$A$2:$A$10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Arkusz1!$F$2:$F$10</c:f>
              <c:numCache>
                <c:formatCode>General</c:formatCode>
                <c:ptCount val="9"/>
                <c:pt idx="0">
                  <c:v>5656</c:v>
                </c:pt>
                <c:pt idx="1">
                  <c:v>5184</c:v>
                </c:pt>
                <c:pt idx="2">
                  <c:v>4833</c:v>
                </c:pt>
                <c:pt idx="3">
                  <c:v>3676</c:v>
                </c:pt>
                <c:pt idx="4">
                  <c:v>3450</c:v>
                </c:pt>
                <c:pt idx="5">
                  <c:v>2872</c:v>
                </c:pt>
                <c:pt idx="6">
                  <c:v>2620</c:v>
                </c:pt>
                <c:pt idx="7">
                  <c:v>2492</c:v>
                </c:pt>
                <c:pt idx="8">
                  <c:v>2343</c:v>
                </c:pt>
              </c:numCache>
            </c:numRef>
          </c:val>
          <c:smooth val="0"/>
        </c:ser>
        <c:dLbls>
          <c:showLegendKey val="0"/>
          <c:showVal val="0"/>
          <c:showCatName val="0"/>
          <c:showSerName val="0"/>
          <c:showPercent val="0"/>
          <c:showBubbleSize val="0"/>
        </c:dLbls>
        <c:smooth val="0"/>
        <c:axId val="317083608"/>
        <c:axId val="317081256"/>
      </c:lineChart>
      <c:catAx>
        <c:axId val="317083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317081256"/>
        <c:crosses val="autoZero"/>
        <c:auto val="1"/>
        <c:lblAlgn val="ctr"/>
        <c:lblOffset val="100"/>
        <c:noMultiLvlLbl val="0"/>
      </c:catAx>
      <c:valAx>
        <c:axId val="317081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31708360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pl-PL"/>
        </a:p>
      </c:txPr>
    </c:title>
    <c:autoTitleDeleted val="0"/>
    <c:view3D>
      <c:rotX val="30"/>
      <c:hPercent val="65"/>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4712643678160925E-2"/>
          <c:y val="0.2016949152542373"/>
          <c:w val="0.85517241379310349"/>
          <c:h val="0.67796610169491522"/>
        </c:manualLayout>
      </c:layout>
      <c:pie3DChart>
        <c:varyColors val="1"/>
        <c:ser>
          <c:idx val="0"/>
          <c:order val="0"/>
          <c:tx>
            <c:strRef>
              <c:f>Sheet1!$A$2</c:f>
              <c:strCache>
                <c:ptCount val="1"/>
              </c:strCache>
            </c:strRef>
          </c:tx>
          <c:dPt>
            <c:idx val="0"/>
            <c:bubble3D val="0"/>
            <c:spPr>
              <a:solidFill>
                <a:srgbClr val="0070C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22360043482613243"/>
                  <c:y val="-0.1214148494716117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mn-lt"/>
                      <a:ea typeface="+mn-ea"/>
                      <a:cs typeface="+mn-cs"/>
                    </a:defRPr>
                  </a:pPr>
                  <a:endParaRPr lang="pl-PL"/>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mn-lt"/>
                    <a:ea typeface="+mn-ea"/>
                    <a:cs typeface="+mn-cs"/>
                  </a:defRPr>
                </a:pPr>
                <a:endParaRPr lang="pl-PL"/>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Sheet1!$B$1:$C$1</c:f>
              <c:strCache>
                <c:ptCount val="2"/>
                <c:pt idx="0">
                  <c:v>Others</c:v>
                </c:pt>
                <c:pt idx="1">
                  <c:v>Targi Kielce</c:v>
                </c:pt>
              </c:strCache>
            </c:strRef>
          </c:cat>
          <c:val>
            <c:numRef>
              <c:f>Sheet1!$B$2:$C$2</c:f>
              <c:numCache>
                <c:formatCode>General</c:formatCode>
                <c:ptCount val="2"/>
                <c:pt idx="0">
                  <c:v>65</c:v>
                </c:pt>
                <c:pt idx="1">
                  <c:v>35</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4303607" cy="340905"/>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sz="quarter" idx="1"/>
          </p:nvPr>
        </p:nvSpPr>
        <p:spPr>
          <a:xfrm>
            <a:off x="5625497" y="0"/>
            <a:ext cx="4303607" cy="340905"/>
          </a:xfrm>
          <a:prstGeom prst="rect">
            <a:avLst/>
          </a:prstGeom>
        </p:spPr>
        <p:txBody>
          <a:bodyPr vert="horz" lIns="91440" tIns="45720" rIns="91440" bIns="45720" rtlCol="0"/>
          <a:lstStyle>
            <a:lvl1pPr algn="r">
              <a:defRPr sz="1200"/>
            </a:lvl1pPr>
          </a:lstStyle>
          <a:p>
            <a:fld id="{C31EE53D-15B0-4B18-B035-A56D7FCB9926}" type="datetimeFigureOut">
              <a:rPr lang="en-GB" smtClean="0"/>
              <a:t>30/11/2015</a:t>
            </a:fld>
            <a:endParaRPr lang="en-GB"/>
          </a:p>
        </p:txBody>
      </p:sp>
      <p:sp>
        <p:nvSpPr>
          <p:cNvPr id="4" name="Symbol zastępczy stopki 3"/>
          <p:cNvSpPr>
            <a:spLocks noGrp="1"/>
          </p:cNvSpPr>
          <p:nvPr>
            <p:ph type="ftr" sz="quarter" idx="2"/>
          </p:nvPr>
        </p:nvSpPr>
        <p:spPr>
          <a:xfrm>
            <a:off x="1" y="6453596"/>
            <a:ext cx="4303607" cy="340905"/>
          </a:xfrm>
          <a:prstGeom prst="rect">
            <a:avLst/>
          </a:prstGeom>
        </p:spPr>
        <p:txBody>
          <a:bodyPr vert="horz" lIns="91440" tIns="45720" rIns="91440" bIns="45720" rtlCol="0" anchor="b"/>
          <a:lstStyle>
            <a:lvl1pPr algn="l">
              <a:defRPr sz="1200"/>
            </a:lvl1pPr>
          </a:lstStyle>
          <a:p>
            <a:endParaRPr lang="en-GB"/>
          </a:p>
        </p:txBody>
      </p:sp>
      <p:sp>
        <p:nvSpPr>
          <p:cNvPr id="5" name="Symbol zastępczy numeru slajdu 4"/>
          <p:cNvSpPr>
            <a:spLocks noGrp="1"/>
          </p:cNvSpPr>
          <p:nvPr>
            <p:ph type="sldNum" sz="quarter" idx="3"/>
          </p:nvPr>
        </p:nvSpPr>
        <p:spPr>
          <a:xfrm>
            <a:off x="5625497" y="6453596"/>
            <a:ext cx="4303607" cy="340905"/>
          </a:xfrm>
          <a:prstGeom prst="rect">
            <a:avLst/>
          </a:prstGeom>
        </p:spPr>
        <p:txBody>
          <a:bodyPr vert="horz" lIns="91440" tIns="45720" rIns="91440" bIns="45720" rtlCol="0" anchor="b"/>
          <a:lstStyle>
            <a:lvl1pPr algn="r">
              <a:defRPr sz="1200"/>
            </a:lvl1pPr>
          </a:lstStyle>
          <a:p>
            <a:fld id="{15C2620B-4BAC-4BF5-BB72-02DE38EEECB3}" type="slidenum">
              <a:rPr lang="en-GB" smtClean="0"/>
              <a:t>‹#›</a:t>
            </a:fld>
            <a:endParaRPr lang="en-GB"/>
          </a:p>
        </p:txBody>
      </p:sp>
    </p:spTree>
    <p:extLst>
      <p:ext uri="{BB962C8B-B14F-4D97-AF65-F5344CB8AC3E}">
        <p14:creationId xmlns:p14="http://schemas.microsoft.com/office/powerpoint/2010/main" val="1138203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4303607" cy="34090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5625497" y="0"/>
            <a:ext cx="4303607" cy="340905"/>
          </a:xfrm>
          <a:prstGeom prst="rect">
            <a:avLst/>
          </a:prstGeom>
        </p:spPr>
        <p:txBody>
          <a:bodyPr vert="horz" lIns="91440" tIns="45720" rIns="91440" bIns="45720" rtlCol="0"/>
          <a:lstStyle>
            <a:lvl1pPr algn="r">
              <a:defRPr sz="1200"/>
            </a:lvl1pPr>
          </a:lstStyle>
          <a:p>
            <a:fld id="{CC6567FB-3A43-492D-A7C0-12E3DA771E21}" type="datetimeFigureOut">
              <a:rPr lang="pl-PL" smtClean="0"/>
              <a:t>2015-11-30</a:t>
            </a:fld>
            <a:endParaRPr lang="pl-PL"/>
          </a:p>
        </p:txBody>
      </p:sp>
      <p:sp>
        <p:nvSpPr>
          <p:cNvPr id="4" name="Symbol zastępczy obrazu slajdu 3"/>
          <p:cNvSpPr>
            <a:spLocks noGrp="1" noRot="1" noChangeAspect="1"/>
          </p:cNvSpPr>
          <p:nvPr>
            <p:ph type="sldImg" idx="2"/>
          </p:nvPr>
        </p:nvSpPr>
        <p:spPr>
          <a:xfrm>
            <a:off x="3438525" y="850900"/>
            <a:ext cx="3054350" cy="2290763"/>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993141" y="3269853"/>
            <a:ext cx="7945120" cy="2675335"/>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1" y="6453596"/>
            <a:ext cx="4303607" cy="34090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5625497" y="6453596"/>
            <a:ext cx="4303607" cy="340905"/>
          </a:xfrm>
          <a:prstGeom prst="rect">
            <a:avLst/>
          </a:prstGeom>
        </p:spPr>
        <p:txBody>
          <a:bodyPr vert="horz" lIns="91440" tIns="45720" rIns="91440" bIns="45720" rtlCol="0" anchor="b"/>
          <a:lstStyle>
            <a:lvl1pPr algn="r">
              <a:defRPr sz="1200"/>
            </a:lvl1pPr>
          </a:lstStyle>
          <a:p>
            <a:fld id="{13A08206-E3BB-47B3-AFCF-088714E3EF25}" type="slidenum">
              <a:rPr lang="pl-PL" smtClean="0"/>
              <a:t>‹#›</a:t>
            </a:fld>
            <a:endParaRPr lang="pl-PL"/>
          </a:p>
        </p:txBody>
      </p:sp>
    </p:spTree>
    <p:extLst>
      <p:ext uri="{BB962C8B-B14F-4D97-AF65-F5344CB8AC3E}">
        <p14:creationId xmlns:p14="http://schemas.microsoft.com/office/powerpoint/2010/main" val="521008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9FC889-E0A5-4065-941B-790D9758E9EA}" type="slidenum">
              <a:rPr lang="en-US">
                <a:latin typeface="Calibri" panose="020F0502020204030204" pitchFamily="34" charset="0"/>
              </a:rPr>
              <a:pPr eaLnBrk="1" hangingPunct="1"/>
              <a:t>5</a:t>
            </a:fld>
            <a:endParaRPr lang="en-US">
              <a:latin typeface="Calibri" panose="020F0502020204030204" pitchFamily="34" charset="0"/>
            </a:endParaRPr>
          </a:p>
        </p:txBody>
      </p:sp>
    </p:spTree>
    <p:extLst>
      <p:ext uri="{BB962C8B-B14F-4D97-AF65-F5344CB8AC3E}">
        <p14:creationId xmlns:p14="http://schemas.microsoft.com/office/powerpoint/2010/main" val="402809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9FC889-E0A5-4065-941B-790D9758E9EA}" type="slidenum">
              <a:rPr lang="en-US">
                <a:latin typeface="Calibri" panose="020F0502020204030204" pitchFamily="34" charset="0"/>
              </a:rPr>
              <a:pPr eaLnBrk="1" hangingPunct="1"/>
              <a:t>6</a:t>
            </a:fld>
            <a:endParaRPr lang="en-US">
              <a:latin typeface="Calibri" panose="020F0502020204030204" pitchFamily="34" charset="0"/>
            </a:endParaRPr>
          </a:p>
        </p:txBody>
      </p:sp>
    </p:spTree>
    <p:extLst>
      <p:ext uri="{BB962C8B-B14F-4D97-AF65-F5344CB8AC3E}">
        <p14:creationId xmlns:p14="http://schemas.microsoft.com/office/powerpoint/2010/main" val="368294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9FC889-E0A5-4065-941B-790D9758E9EA}" type="slidenum">
              <a:rPr lang="en-US">
                <a:latin typeface="Calibri" panose="020F0502020204030204" pitchFamily="34" charset="0"/>
              </a:rPr>
              <a:pPr eaLnBrk="1" hangingPunct="1"/>
              <a:t>7</a:t>
            </a:fld>
            <a:endParaRPr lang="en-US">
              <a:latin typeface="Calibri" panose="020F0502020204030204" pitchFamily="34" charset="0"/>
            </a:endParaRPr>
          </a:p>
        </p:txBody>
      </p:sp>
    </p:spTree>
    <p:extLst>
      <p:ext uri="{BB962C8B-B14F-4D97-AF65-F5344CB8AC3E}">
        <p14:creationId xmlns:p14="http://schemas.microsoft.com/office/powerpoint/2010/main" val="304665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9FC889-E0A5-4065-941B-790D9758E9EA}" type="slidenum">
              <a:rPr lang="en-US">
                <a:latin typeface="Calibri" panose="020F0502020204030204" pitchFamily="34" charset="0"/>
              </a:rPr>
              <a:pPr eaLnBrk="1" hangingPunct="1"/>
              <a:t>8</a:t>
            </a:fld>
            <a:endParaRPr lang="en-US">
              <a:latin typeface="Calibri" panose="020F0502020204030204" pitchFamily="34" charset="0"/>
            </a:endParaRPr>
          </a:p>
        </p:txBody>
      </p:sp>
    </p:spTree>
    <p:extLst>
      <p:ext uri="{BB962C8B-B14F-4D97-AF65-F5344CB8AC3E}">
        <p14:creationId xmlns:p14="http://schemas.microsoft.com/office/powerpoint/2010/main" val="4138785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9FC889-E0A5-4065-941B-790D9758E9EA}" type="slidenum">
              <a:rPr lang="en-US">
                <a:latin typeface="Calibri" panose="020F0502020204030204" pitchFamily="34" charset="0"/>
              </a:rPr>
              <a:pPr eaLnBrk="1" hangingPunct="1"/>
              <a:t>9</a:t>
            </a:fld>
            <a:endParaRPr lang="en-US">
              <a:latin typeface="Calibri" panose="020F0502020204030204" pitchFamily="34" charset="0"/>
            </a:endParaRPr>
          </a:p>
        </p:txBody>
      </p:sp>
    </p:spTree>
    <p:extLst>
      <p:ext uri="{BB962C8B-B14F-4D97-AF65-F5344CB8AC3E}">
        <p14:creationId xmlns:p14="http://schemas.microsoft.com/office/powerpoint/2010/main" val="2632928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9FC889-E0A5-4065-941B-790D9758E9EA}" type="slidenum">
              <a:rPr lang="en-US">
                <a:latin typeface="Calibri" panose="020F0502020204030204" pitchFamily="34" charset="0"/>
              </a:rPr>
              <a:pPr eaLnBrk="1" hangingPunct="1"/>
              <a:t>21</a:t>
            </a:fld>
            <a:endParaRPr lang="en-US">
              <a:latin typeface="Calibri" panose="020F0502020204030204" pitchFamily="34" charset="0"/>
            </a:endParaRPr>
          </a:p>
        </p:txBody>
      </p:sp>
    </p:spTree>
    <p:extLst>
      <p:ext uri="{BB962C8B-B14F-4D97-AF65-F5344CB8AC3E}">
        <p14:creationId xmlns:p14="http://schemas.microsoft.com/office/powerpoint/2010/main" val="271080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9FC889-E0A5-4065-941B-790D9758E9EA}" type="slidenum">
              <a:rPr lang="en-US">
                <a:latin typeface="Calibri" panose="020F0502020204030204" pitchFamily="34" charset="0"/>
              </a:rPr>
              <a:pPr eaLnBrk="1" hangingPunct="1"/>
              <a:t>22</a:t>
            </a:fld>
            <a:endParaRPr lang="en-US">
              <a:latin typeface="Calibri" panose="020F0502020204030204" pitchFamily="34" charset="0"/>
            </a:endParaRPr>
          </a:p>
        </p:txBody>
      </p:sp>
    </p:spTree>
    <p:extLst>
      <p:ext uri="{BB962C8B-B14F-4D97-AF65-F5344CB8AC3E}">
        <p14:creationId xmlns:p14="http://schemas.microsoft.com/office/powerpoint/2010/main" val="277242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9FC889-E0A5-4065-941B-790D9758E9EA}" type="slidenum">
              <a:rPr lang="en-US">
                <a:latin typeface="Calibri" panose="020F0502020204030204" pitchFamily="34" charset="0"/>
              </a:rPr>
              <a:pPr eaLnBrk="1" hangingPunct="1"/>
              <a:t>24</a:t>
            </a:fld>
            <a:endParaRPr lang="en-US">
              <a:latin typeface="Calibri" panose="020F0502020204030204" pitchFamily="34" charset="0"/>
            </a:endParaRPr>
          </a:p>
        </p:txBody>
      </p:sp>
    </p:spTree>
    <p:extLst>
      <p:ext uri="{BB962C8B-B14F-4D97-AF65-F5344CB8AC3E}">
        <p14:creationId xmlns:p14="http://schemas.microsoft.com/office/powerpoint/2010/main" val="788349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33F86434-36B9-42C4-8988-B565C6A8E87D}" type="datetimeFigureOut">
              <a:rPr lang="pl-PL" smtClean="0">
                <a:solidFill>
                  <a:prstClr val="black">
                    <a:tint val="75000"/>
                  </a:prstClr>
                </a:solidFill>
              </a:rPr>
              <a:pPr/>
              <a:t>2015-11-30</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B86C2291-9B9E-45B2-8840-70C6A137EE6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66548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7" name="Obraz 6"/>
          <p:cNvPicPr/>
          <p:nvPr userDrawn="1"/>
        </p:nvPicPr>
        <p:blipFill rotWithShape="1">
          <a:blip r:embed="rId2" cstate="print">
            <a:extLst>
              <a:ext uri="{28A0092B-C50C-407E-A947-70E740481C1C}">
                <a14:useLocalDpi xmlns:a14="http://schemas.microsoft.com/office/drawing/2010/main" val="0"/>
              </a:ext>
            </a:extLst>
          </a:blip>
          <a:srcRect t="17656" r="49665" b="17611"/>
          <a:stretch/>
        </p:blipFill>
        <p:spPr>
          <a:xfrm>
            <a:off x="0" y="563847"/>
            <a:ext cx="3398585" cy="5975066"/>
          </a:xfrm>
          <a:prstGeom prst="rect">
            <a:avLst/>
          </a:prstGeom>
        </p:spPr>
      </p:pic>
      <p:sp>
        <p:nvSpPr>
          <p:cNvPr id="2" name="Title 1"/>
          <p:cNvSpPr>
            <a:spLocks noGrp="1"/>
          </p:cNvSpPr>
          <p:nvPr>
            <p:ph type="title"/>
          </p:nvPr>
        </p:nvSpPr>
        <p:spPr>
          <a:xfrm>
            <a:off x="628650" y="381284"/>
            <a:ext cx="7886700" cy="1325563"/>
          </a:xfrm>
        </p:spPr>
        <p:txBody>
          <a:bodyPr/>
          <a:lstStyle/>
          <a:p>
            <a:r>
              <a:rPr lang="pl-PL" dirty="0"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33F86434-36B9-42C4-8988-B565C6A8E87D}" type="datetimeFigureOut">
              <a:rPr lang="pl-PL" smtClean="0">
                <a:solidFill>
                  <a:prstClr val="black">
                    <a:tint val="75000"/>
                  </a:prstClr>
                </a:solidFill>
              </a:rPr>
              <a:pPr/>
              <a:t>2015-11-30</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B86C2291-9B9E-45B2-8840-70C6A137EE6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90670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Layout 3">
    <p:spTree>
      <p:nvGrpSpPr>
        <p:cNvPr id="1" name=""/>
        <p:cNvGrpSpPr/>
        <p:nvPr/>
      </p:nvGrpSpPr>
      <p:grpSpPr>
        <a:xfrm>
          <a:off x="0" y="0"/>
          <a:ext cx="0" cy="0"/>
          <a:chOff x="0" y="0"/>
          <a:chExt cx="0" cy="0"/>
        </a:xfrm>
      </p:grpSpPr>
      <p:pic>
        <p:nvPicPr>
          <p:cNvPr id="28" name="Obraz 27"/>
          <p:cNvPicPr/>
          <p:nvPr userDrawn="1"/>
        </p:nvPicPr>
        <p:blipFill rotWithShape="1">
          <a:blip r:embed="rId2" cstate="print">
            <a:extLst>
              <a:ext uri="{28A0092B-C50C-407E-A947-70E740481C1C}">
                <a14:useLocalDpi xmlns:a14="http://schemas.microsoft.com/office/drawing/2010/main" val="0"/>
              </a:ext>
            </a:extLst>
          </a:blip>
          <a:srcRect t="17656" r="49665" b="17611"/>
          <a:stretch/>
        </p:blipFill>
        <p:spPr>
          <a:xfrm>
            <a:off x="34225" y="593867"/>
            <a:ext cx="3398585" cy="5975066"/>
          </a:xfrm>
          <a:prstGeom prst="rect">
            <a:avLst/>
          </a:prstGeom>
        </p:spPr>
      </p:pic>
      <p:sp>
        <p:nvSpPr>
          <p:cNvPr id="9" name="Title 1"/>
          <p:cNvSpPr>
            <a:spLocks noGrp="1"/>
          </p:cNvSpPr>
          <p:nvPr>
            <p:ph type="title" hasCustomPrompt="1"/>
          </p:nvPr>
        </p:nvSpPr>
        <p:spPr>
          <a:xfrm>
            <a:off x="1215390" y="3581400"/>
            <a:ext cx="2057400" cy="636450"/>
          </a:xfrm>
          <a:prstGeom prst="rect">
            <a:avLst/>
          </a:prstGeom>
        </p:spPr>
        <p:txBody>
          <a:bodyPr>
            <a:noAutofit/>
          </a:bodyPr>
          <a:lstStyle>
            <a:lvl1pPr>
              <a:defRPr sz="1800">
                <a:solidFill>
                  <a:schemeClr val="bg1">
                    <a:lumMod val="50000"/>
                  </a:schemeClr>
                </a:solidFill>
                <a:latin typeface="Abel" panose="02000506030000020004" pitchFamily="2" charset="0"/>
              </a:defRPr>
            </a:lvl1pPr>
          </a:lstStyle>
          <a:p>
            <a:r>
              <a:rPr lang="en-US" dirty="0" smtClean="0"/>
              <a:t>CLICK TO EDIT MASTER TITLE STYLE</a:t>
            </a:r>
            <a:endParaRPr lang="en-US" dirty="0"/>
          </a:p>
        </p:txBody>
      </p:sp>
      <p:sp>
        <p:nvSpPr>
          <p:cNvPr id="10" name="Content Placeholder 2"/>
          <p:cNvSpPr>
            <a:spLocks noGrp="1"/>
          </p:cNvSpPr>
          <p:nvPr>
            <p:ph idx="1"/>
          </p:nvPr>
        </p:nvSpPr>
        <p:spPr>
          <a:xfrm>
            <a:off x="1215390" y="4489946"/>
            <a:ext cx="2057400" cy="521335"/>
          </a:xfrm>
          <a:prstGeom prst="rect">
            <a:avLst/>
          </a:prstGeom>
        </p:spPr>
        <p:txBody>
          <a:bodyPr>
            <a:noAutofit/>
          </a:bodyPr>
          <a:lstStyle>
            <a:lvl1pPr marL="0" indent="0">
              <a:buNone/>
              <a:defRPr sz="1800" b="1">
                <a:solidFill>
                  <a:schemeClr val="tx1">
                    <a:lumMod val="50000"/>
                    <a:lumOff val="50000"/>
                  </a:schemeClr>
                </a:solidFill>
                <a:latin typeface="Abel" panose="02000506030000020004" pitchFamily="2" charset="0"/>
              </a:defRPr>
            </a:lvl1pPr>
            <a:lvl2pPr marL="457200" indent="0">
              <a:buNone/>
              <a:defRPr sz="1400">
                <a:solidFill>
                  <a:schemeClr val="tx1">
                    <a:lumMod val="50000"/>
                    <a:lumOff val="50000"/>
                  </a:schemeClr>
                </a:solidFill>
                <a:latin typeface="Abel" panose="02000506030000020004" pitchFamily="2" charset="0"/>
              </a:defRPr>
            </a:lvl2pPr>
            <a:lvl3pPr>
              <a:defRPr sz="1400">
                <a:solidFill>
                  <a:schemeClr val="tx1">
                    <a:lumMod val="50000"/>
                    <a:lumOff val="50000"/>
                  </a:schemeClr>
                </a:solidFill>
                <a:latin typeface="Abel" panose="02000506030000020004" pitchFamily="2" charset="0"/>
              </a:defRPr>
            </a:lvl3pPr>
            <a:lvl4pPr>
              <a:defRPr sz="1400">
                <a:solidFill>
                  <a:schemeClr val="tx1">
                    <a:lumMod val="50000"/>
                    <a:lumOff val="50000"/>
                  </a:schemeClr>
                </a:solidFill>
                <a:latin typeface="Abel" panose="02000506030000020004" pitchFamily="2" charset="0"/>
              </a:defRPr>
            </a:lvl4pPr>
            <a:lvl5pPr>
              <a:defRPr sz="1400">
                <a:solidFill>
                  <a:schemeClr val="tx1">
                    <a:lumMod val="50000"/>
                    <a:lumOff val="50000"/>
                  </a:schemeClr>
                </a:solidFill>
                <a:latin typeface="Abel" panose="02000506030000020004" pitchFamily="2" charset="0"/>
              </a:defRPr>
            </a:lvl5pPr>
          </a:lstStyle>
          <a:p>
            <a:pPr lvl="0"/>
            <a:r>
              <a:rPr lang="en-US" dirty="0" smtClean="0"/>
              <a:t>Click to edit Master text styles</a:t>
            </a:r>
          </a:p>
        </p:txBody>
      </p:sp>
      <p:sp>
        <p:nvSpPr>
          <p:cNvPr id="11" name="Text Placeholder 9"/>
          <p:cNvSpPr>
            <a:spLocks noGrp="1"/>
          </p:cNvSpPr>
          <p:nvPr>
            <p:ph type="body" sz="quarter" idx="13"/>
          </p:nvPr>
        </p:nvSpPr>
        <p:spPr>
          <a:xfrm>
            <a:off x="1215390" y="5041761"/>
            <a:ext cx="2057400" cy="777875"/>
          </a:xfrm>
          <a:prstGeom prst="rect">
            <a:avLst/>
          </a:prstGeom>
        </p:spPr>
        <p:txBody>
          <a:bodyPr>
            <a:noAutofit/>
          </a:bodyPr>
          <a:lstStyle>
            <a:lvl1pPr marL="0" indent="0">
              <a:buNone/>
              <a:defRPr sz="1400" b="0">
                <a:solidFill>
                  <a:schemeClr val="tx1">
                    <a:lumMod val="50000"/>
                    <a:lumOff val="50000"/>
                  </a:schemeClr>
                </a:solidFill>
                <a:latin typeface="Abel" panose="02000506030000020004" pitchFamily="2" charset="0"/>
              </a:defRPr>
            </a:lvl1pPr>
            <a:lvl2pPr marL="457200" indent="0">
              <a:buNone/>
              <a:defRPr sz="1400">
                <a:latin typeface="Abel" panose="02000506030000020004" pitchFamily="2" charset="0"/>
              </a:defRPr>
            </a:lvl2pPr>
            <a:lvl3pPr marL="914400" indent="0">
              <a:buNone/>
              <a:defRPr sz="1400">
                <a:latin typeface="Abel" panose="02000506030000020004" pitchFamily="2" charset="0"/>
              </a:defRPr>
            </a:lvl3pPr>
            <a:lvl4pPr marL="1371600" indent="0">
              <a:buNone/>
              <a:defRPr sz="1400">
                <a:latin typeface="Abel" panose="02000506030000020004" pitchFamily="2" charset="0"/>
              </a:defRPr>
            </a:lvl4pPr>
            <a:lvl5pPr marL="1828800" indent="0">
              <a:buNone/>
              <a:defRPr sz="1400">
                <a:latin typeface="Abel" panose="02000506030000020004" pitchFamily="2" charset="0"/>
              </a:defRPr>
            </a:lvl5pPr>
          </a:lstStyle>
          <a:p>
            <a:pPr lvl="0"/>
            <a:r>
              <a:rPr lang="en-US" dirty="0" smtClean="0"/>
              <a:t>Click to edit Master text styles</a:t>
            </a:r>
          </a:p>
        </p:txBody>
      </p:sp>
      <p:pic>
        <p:nvPicPr>
          <p:cNvPr id="19" name="Picture 18">
            <a:hlinkClick r:id="" action="ppaction://noaction"/>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68292" y="3278787"/>
            <a:ext cx="715940" cy="1062108"/>
          </a:xfrm>
          <a:prstGeom prst="rect">
            <a:avLst/>
          </a:prstGeom>
        </p:spPr>
      </p:pic>
      <p:pic>
        <p:nvPicPr>
          <p:cNvPr id="20" name="Picture 19">
            <a:hlinkClick r:id="" action="ppaction://noaction"/>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295" y="3278787"/>
            <a:ext cx="723808" cy="1062108"/>
          </a:xfrm>
          <a:prstGeom prst="rect">
            <a:avLst/>
          </a:prstGeom>
        </p:spPr>
      </p:pic>
      <p:sp>
        <p:nvSpPr>
          <p:cNvPr id="22" name="Content Placeholder 2"/>
          <p:cNvSpPr>
            <a:spLocks noGrp="1"/>
          </p:cNvSpPr>
          <p:nvPr>
            <p:ph idx="14"/>
          </p:nvPr>
        </p:nvSpPr>
        <p:spPr>
          <a:xfrm>
            <a:off x="3592830" y="4489946"/>
            <a:ext cx="2057400" cy="521335"/>
          </a:xfrm>
          <a:prstGeom prst="rect">
            <a:avLst/>
          </a:prstGeom>
        </p:spPr>
        <p:txBody>
          <a:bodyPr>
            <a:noAutofit/>
          </a:bodyPr>
          <a:lstStyle>
            <a:lvl1pPr marL="0" indent="0">
              <a:buNone/>
              <a:defRPr sz="1800" b="1">
                <a:solidFill>
                  <a:schemeClr val="tx1">
                    <a:lumMod val="50000"/>
                    <a:lumOff val="50000"/>
                  </a:schemeClr>
                </a:solidFill>
                <a:latin typeface="Abel" panose="02000506030000020004" pitchFamily="2" charset="0"/>
              </a:defRPr>
            </a:lvl1pPr>
            <a:lvl2pPr marL="457200" indent="0">
              <a:buNone/>
              <a:defRPr sz="1400">
                <a:solidFill>
                  <a:schemeClr val="tx1">
                    <a:lumMod val="50000"/>
                    <a:lumOff val="50000"/>
                  </a:schemeClr>
                </a:solidFill>
                <a:latin typeface="Abel" panose="02000506030000020004" pitchFamily="2" charset="0"/>
              </a:defRPr>
            </a:lvl2pPr>
            <a:lvl3pPr>
              <a:defRPr sz="1400">
                <a:solidFill>
                  <a:schemeClr val="tx1">
                    <a:lumMod val="50000"/>
                    <a:lumOff val="50000"/>
                  </a:schemeClr>
                </a:solidFill>
                <a:latin typeface="Abel" panose="02000506030000020004" pitchFamily="2" charset="0"/>
              </a:defRPr>
            </a:lvl3pPr>
            <a:lvl4pPr>
              <a:defRPr sz="1400">
                <a:solidFill>
                  <a:schemeClr val="tx1">
                    <a:lumMod val="50000"/>
                    <a:lumOff val="50000"/>
                  </a:schemeClr>
                </a:solidFill>
                <a:latin typeface="Abel" panose="02000506030000020004" pitchFamily="2" charset="0"/>
              </a:defRPr>
            </a:lvl4pPr>
            <a:lvl5pPr>
              <a:defRPr sz="1400">
                <a:solidFill>
                  <a:schemeClr val="tx1">
                    <a:lumMod val="50000"/>
                    <a:lumOff val="50000"/>
                  </a:schemeClr>
                </a:solidFill>
                <a:latin typeface="Abel" panose="02000506030000020004" pitchFamily="2" charset="0"/>
              </a:defRPr>
            </a:lvl5pPr>
          </a:lstStyle>
          <a:p>
            <a:pPr lvl="0"/>
            <a:r>
              <a:rPr lang="en-US" dirty="0" smtClean="0"/>
              <a:t>Click to edit Master text styles</a:t>
            </a:r>
          </a:p>
        </p:txBody>
      </p:sp>
      <p:sp>
        <p:nvSpPr>
          <p:cNvPr id="23" name="Text Placeholder 9"/>
          <p:cNvSpPr>
            <a:spLocks noGrp="1"/>
          </p:cNvSpPr>
          <p:nvPr>
            <p:ph type="body" sz="quarter" idx="15"/>
          </p:nvPr>
        </p:nvSpPr>
        <p:spPr>
          <a:xfrm>
            <a:off x="3592830" y="5041761"/>
            <a:ext cx="2057400" cy="777875"/>
          </a:xfrm>
          <a:prstGeom prst="rect">
            <a:avLst/>
          </a:prstGeom>
        </p:spPr>
        <p:txBody>
          <a:bodyPr>
            <a:noAutofit/>
          </a:bodyPr>
          <a:lstStyle>
            <a:lvl1pPr marL="0" indent="0">
              <a:buNone/>
              <a:defRPr sz="1400" b="0">
                <a:solidFill>
                  <a:schemeClr val="tx1">
                    <a:lumMod val="50000"/>
                    <a:lumOff val="50000"/>
                  </a:schemeClr>
                </a:solidFill>
                <a:latin typeface="Abel" panose="02000506030000020004" pitchFamily="2" charset="0"/>
              </a:defRPr>
            </a:lvl1pPr>
            <a:lvl2pPr marL="457200" indent="0">
              <a:buNone/>
              <a:defRPr sz="1400">
                <a:latin typeface="Abel" panose="02000506030000020004" pitchFamily="2" charset="0"/>
              </a:defRPr>
            </a:lvl2pPr>
            <a:lvl3pPr marL="914400" indent="0">
              <a:buNone/>
              <a:defRPr sz="1400">
                <a:latin typeface="Abel" panose="02000506030000020004" pitchFamily="2" charset="0"/>
              </a:defRPr>
            </a:lvl3pPr>
            <a:lvl4pPr marL="1371600" indent="0">
              <a:buNone/>
              <a:defRPr sz="1400">
                <a:latin typeface="Abel" panose="02000506030000020004" pitchFamily="2" charset="0"/>
              </a:defRPr>
            </a:lvl4pPr>
            <a:lvl5pPr marL="1828800" indent="0">
              <a:buNone/>
              <a:defRPr sz="1400">
                <a:latin typeface="Abel" panose="02000506030000020004" pitchFamily="2" charset="0"/>
              </a:defRPr>
            </a:lvl5pPr>
          </a:lstStyle>
          <a:p>
            <a:pPr lvl="0"/>
            <a:r>
              <a:rPr lang="en-US" dirty="0" smtClean="0"/>
              <a:t>Click to edit Master text styles</a:t>
            </a:r>
          </a:p>
        </p:txBody>
      </p:sp>
      <p:sp>
        <p:nvSpPr>
          <p:cNvPr id="25" name="Content Placeholder 2"/>
          <p:cNvSpPr>
            <a:spLocks noGrp="1"/>
          </p:cNvSpPr>
          <p:nvPr>
            <p:ph idx="16"/>
          </p:nvPr>
        </p:nvSpPr>
        <p:spPr>
          <a:xfrm>
            <a:off x="5886052" y="4489946"/>
            <a:ext cx="2057400" cy="521335"/>
          </a:xfrm>
          <a:prstGeom prst="rect">
            <a:avLst/>
          </a:prstGeom>
        </p:spPr>
        <p:txBody>
          <a:bodyPr>
            <a:noAutofit/>
          </a:bodyPr>
          <a:lstStyle>
            <a:lvl1pPr marL="0" indent="0">
              <a:buNone/>
              <a:defRPr sz="1800" b="1">
                <a:solidFill>
                  <a:schemeClr val="tx1">
                    <a:lumMod val="50000"/>
                    <a:lumOff val="50000"/>
                  </a:schemeClr>
                </a:solidFill>
                <a:latin typeface="Abel" panose="02000506030000020004" pitchFamily="2" charset="0"/>
              </a:defRPr>
            </a:lvl1pPr>
            <a:lvl2pPr marL="457200" indent="0">
              <a:buNone/>
              <a:defRPr sz="1400">
                <a:solidFill>
                  <a:schemeClr val="tx1">
                    <a:lumMod val="50000"/>
                    <a:lumOff val="50000"/>
                  </a:schemeClr>
                </a:solidFill>
                <a:latin typeface="Abel" panose="02000506030000020004" pitchFamily="2" charset="0"/>
              </a:defRPr>
            </a:lvl2pPr>
            <a:lvl3pPr>
              <a:defRPr sz="1400">
                <a:solidFill>
                  <a:schemeClr val="tx1">
                    <a:lumMod val="50000"/>
                    <a:lumOff val="50000"/>
                  </a:schemeClr>
                </a:solidFill>
                <a:latin typeface="Abel" panose="02000506030000020004" pitchFamily="2" charset="0"/>
              </a:defRPr>
            </a:lvl3pPr>
            <a:lvl4pPr>
              <a:defRPr sz="1400">
                <a:solidFill>
                  <a:schemeClr val="tx1">
                    <a:lumMod val="50000"/>
                    <a:lumOff val="50000"/>
                  </a:schemeClr>
                </a:solidFill>
                <a:latin typeface="Abel" panose="02000506030000020004" pitchFamily="2" charset="0"/>
              </a:defRPr>
            </a:lvl4pPr>
            <a:lvl5pPr>
              <a:defRPr sz="1400">
                <a:solidFill>
                  <a:schemeClr val="tx1">
                    <a:lumMod val="50000"/>
                    <a:lumOff val="50000"/>
                  </a:schemeClr>
                </a:solidFill>
                <a:latin typeface="Abel" panose="02000506030000020004" pitchFamily="2" charset="0"/>
              </a:defRPr>
            </a:lvl5pPr>
          </a:lstStyle>
          <a:p>
            <a:pPr lvl="0"/>
            <a:r>
              <a:rPr lang="en-US" dirty="0" smtClean="0"/>
              <a:t>Click to edit Master text styles</a:t>
            </a:r>
          </a:p>
        </p:txBody>
      </p:sp>
      <p:sp>
        <p:nvSpPr>
          <p:cNvPr id="26" name="Text Placeholder 9"/>
          <p:cNvSpPr>
            <a:spLocks noGrp="1"/>
          </p:cNvSpPr>
          <p:nvPr>
            <p:ph type="body" sz="quarter" idx="17"/>
          </p:nvPr>
        </p:nvSpPr>
        <p:spPr>
          <a:xfrm>
            <a:off x="5886052" y="5041761"/>
            <a:ext cx="2057400" cy="777875"/>
          </a:xfrm>
          <a:prstGeom prst="rect">
            <a:avLst/>
          </a:prstGeom>
        </p:spPr>
        <p:txBody>
          <a:bodyPr>
            <a:noAutofit/>
          </a:bodyPr>
          <a:lstStyle>
            <a:lvl1pPr marL="0" indent="0">
              <a:buNone/>
              <a:defRPr sz="1400" b="0">
                <a:solidFill>
                  <a:schemeClr val="tx1">
                    <a:lumMod val="50000"/>
                    <a:lumOff val="50000"/>
                  </a:schemeClr>
                </a:solidFill>
                <a:latin typeface="Abel" panose="02000506030000020004" pitchFamily="2" charset="0"/>
              </a:defRPr>
            </a:lvl1pPr>
            <a:lvl2pPr marL="457200" indent="0">
              <a:buNone/>
              <a:defRPr sz="1400">
                <a:latin typeface="Abel" panose="02000506030000020004" pitchFamily="2" charset="0"/>
              </a:defRPr>
            </a:lvl2pPr>
            <a:lvl3pPr marL="914400" indent="0">
              <a:buNone/>
              <a:defRPr sz="1400">
                <a:latin typeface="Abel" panose="02000506030000020004" pitchFamily="2" charset="0"/>
              </a:defRPr>
            </a:lvl3pPr>
            <a:lvl4pPr marL="1371600" indent="0">
              <a:buNone/>
              <a:defRPr sz="1400">
                <a:latin typeface="Abel" panose="02000506030000020004" pitchFamily="2" charset="0"/>
              </a:defRPr>
            </a:lvl4pPr>
            <a:lvl5pPr marL="1828800" indent="0">
              <a:buNone/>
              <a:defRPr sz="1400">
                <a:latin typeface="Abel" panose="02000506030000020004" pitchFamily="2" charset="0"/>
              </a:defRPr>
            </a:lvl5pPr>
          </a:lstStyle>
          <a:p>
            <a:pPr lvl="0"/>
            <a:r>
              <a:rPr lang="en-US" dirty="0" smtClean="0"/>
              <a:t>Click to edit Master text styles</a:t>
            </a:r>
          </a:p>
        </p:txBody>
      </p:sp>
    </p:spTree>
    <p:extLst>
      <p:ext uri="{BB962C8B-B14F-4D97-AF65-F5344CB8AC3E}">
        <p14:creationId xmlns:p14="http://schemas.microsoft.com/office/powerpoint/2010/main" val="1376039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ntent Layout 3">
    <p:spTree>
      <p:nvGrpSpPr>
        <p:cNvPr id="1" name=""/>
        <p:cNvGrpSpPr/>
        <p:nvPr/>
      </p:nvGrpSpPr>
      <p:grpSpPr>
        <a:xfrm>
          <a:off x="0" y="0"/>
          <a:ext cx="0" cy="0"/>
          <a:chOff x="0" y="0"/>
          <a:chExt cx="0" cy="0"/>
        </a:xfrm>
      </p:grpSpPr>
      <p:pic>
        <p:nvPicPr>
          <p:cNvPr id="28" name="Obraz 27"/>
          <p:cNvPicPr/>
          <p:nvPr userDrawn="1"/>
        </p:nvPicPr>
        <p:blipFill rotWithShape="1">
          <a:blip r:embed="rId2" cstate="print">
            <a:extLst>
              <a:ext uri="{28A0092B-C50C-407E-A947-70E740481C1C}">
                <a14:useLocalDpi xmlns:a14="http://schemas.microsoft.com/office/drawing/2010/main" val="0"/>
              </a:ext>
            </a:extLst>
          </a:blip>
          <a:srcRect t="17656" r="49665" b="17611"/>
          <a:stretch/>
        </p:blipFill>
        <p:spPr>
          <a:xfrm>
            <a:off x="0" y="719998"/>
            <a:ext cx="3398585" cy="5975066"/>
          </a:xfrm>
          <a:prstGeom prst="rect">
            <a:avLst/>
          </a:prstGeom>
        </p:spPr>
      </p:pic>
      <p:sp>
        <p:nvSpPr>
          <p:cNvPr id="5" name="Elipsa 4"/>
          <p:cNvSpPr/>
          <p:nvPr userDrawn="1"/>
        </p:nvSpPr>
        <p:spPr>
          <a:xfrm>
            <a:off x="2113857" y="1039660"/>
            <a:ext cx="5157769" cy="4910204"/>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a:spLocks noGrp="1"/>
          </p:cNvSpPr>
          <p:nvPr>
            <p:ph type="title" hasCustomPrompt="1"/>
          </p:nvPr>
        </p:nvSpPr>
        <p:spPr>
          <a:xfrm>
            <a:off x="2383436" y="1982256"/>
            <a:ext cx="4618613" cy="636450"/>
          </a:xfrm>
          <a:prstGeom prst="rect">
            <a:avLst/>
          </a:prstGeom>
        </p:spPr>
        <p:txBody>
          <a:bodyPr>
            <a:noAutofit/>
          </a:bodyPr>
          <a:lstStyle>
            <a:lvl1pPr>
              <a:defRPr sz="2000">
                <a:solidFill>
                  <a:schemeClr val="bg1">
                    <a:lumMod val="50000"/>
                  </a:schemeClr>
                </a:solidFill>
                <a:latin typeface="Abel" panose="02000506030000020004" pitchFamily="2" charset="0"/>
              </a:defRPr>
            </a:lvl1pPr>
          </a:lstStyle>
          <a:p>
            <a:r>
              <a:rPr lang="en-US" dirty="0" smtClean="0"/>
              <a:t>CLICK TO EDIT MASTER TITLE STYLE</a:t>
            </a:r>
            <a:endParaRPr lang="en-US" dirty="0"/>
          </a:p>
        </p:txBody>
      </p:sp>
      <p:sp>
        <p:nvSpPr>
          <p:cNvPr id="10" name="Content Placeholder 2"/>
          <p:cNvSpPr>
            <a:spLocks noGrp="1"/>
          </p:cNvSpPr>
          <p:nvPr>
            <p:ph idx="1"/>
          </p:nvPr>
        </p:nvSpPr>
        <p:spPr>
          <a:xfrm>
            <a:off x="2383436" y="3049950"/>
            <a:ext cx="4618613" cy="2019831"/>
          </a:xfrm>
          <a:prstGeom prst="rect">
            <a:avLst/>
          </a:prstGeom>
        </p:spPr>
        <p:txBody>
          <a:bodyPr>
            <a:noAutofit/>
          </a:bodyPr>
          <a:lstStyle>
            <a:lvl1pPr marL="0" indent="0">
              <a:buNone/>
              <a:defRPr sz="2400" b="0">
                <a:solidFill>
                  <a:schemeClr val="tx1">
                    <a:lumMod val="50000"/>
                    <a:lumOff val="50000"/>
                  </a:schemeClr>
                </a:solidFill>
                <a:latin typeface="Abel" panose="02000506030000020004" pitchFamily="2" charset="0"/>
              </a:defRPr>
            </a:lvl1pPr>
            <a:lvl2pPr marL="457200" indent="0">
              <a:buNone/>
              <a:defRPr sz="1400">
                <a:solidFill>
                  <a:schemeClr val="tx1">
                    <a:lumMod val="50000"/>
                    <a:lumOff val="50000"/>
                  </a:schemeClr>
                </a:solidFill>
                <a:latin typeface="Abel" panose="02000506030000020004" pitchFamily="2" charset="0"/>
              </a:defRPr>
            </a:lvl2pPr>
            <a:lvl3pPr>
              <a:defRPr sz="1400">
                <a:solidFill>
                  <a:schemeClr val="tx1">
                    <a:lumMod val="50000"/>
                    <a:lumOff val="50000"/>
                  </a:schemeClr>
                </a:solidFill>
                <a:latin typeface="Abel" panose="02000506030000020004" pitchFamily="2" charset="0"/>
              </a:defRPr>
            </a:lvl3pPr>
            <a:lvl4pPr>
              <a:defRPr sz="1400">
                <a:solidFill>
                  <a:schemeClr val="tx1">
                    <a:lumMod val="50000"/>
                    <a:lumOff val="50000"/>
                  </a:schemeClr>
                </a:solidFill>
                <a:latin typeface="Abel" panose="02000506030000020004" pitchFamily="2" charset="0"/>
              </a:defRPr>
            </a:lvl4pPr>
            <a:lvl5pPr>
              <a:defRPr sz="1400">
                <a:solidFill>
                  <a:schemeClr val="tx1">
                    <a:lumMod val="50000"/>
                    <a:lumOff val="50000"/>
                  </a:schemeClr>
                </a:solidFill>
                <a:latin typeface="Abel" panose="02000506030000020004" pitchFamily="2" charset="0"/>
              </a:defRPr>
            </a:lvl5pPr>
          </a:lstStyle>
          <a:p>
            <a:pPr lvl="0"/>
            <a:r>
              <a:rPr lang="en-US" dirty="0" smtClean="0"/>
              <a:t>Click to edit Master text styles</a:t>
            </a:r>
          </a:p>
        </p:txBody>
      </p:sp>
    </p:spTree>
    <p:extLst>
      <p:ext uri="{BB962C8B-B14F-4D97-AF65-F5344CB8AC3E}">
        <p14:creationId xmlns:p14="http://schemas.microsoft.com/office/powerpoint/2010/main" val="190601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 Layout 3">
    <p:spTree>
      <p:nvGrpSpPr>
        <p:cNvPr id="1" name=""/>
        <p:cNvGrpSpPr/>
        <p:nvPr/>
      </p:nvGrpSpPr>
      <p:grpSpPr>
        <a:xfrm>
          <a:off x="0" y="0"/>
          <a:ext cx="0" cy="0"/>
          <a:chOff x="0" y="0"/>
          <a:chExt cx="0" cy="0"/>
        </a:xfrm>
      </p:grpSpPr>
      <p:pic>
        <p:nvPicPr>
          <p:cNvPr id="28" name="Obraz 27"/>
          <p:cNvPicPr/>
          <p:nvPr userDrawn="1"/>
        </p:nvPicPr>
        <p:blipFill rotWithShape="1">
          <a:blip r:embed="rId2" cstate="print">
            <a:extLst>
              <a:ext uri="{28A0092B-C50C-407E-A947-70E740481C1C}">
                <a14:useLocalDpi xmlns:a14="http://schemas.microsoft.com/office/drawing/2010/main" val="0"/>
              </a:ext>
            </a:extLst>
          </a:blip>
          <a:srcRect t="17656" r="49665" b="17611"/>
          <a:stretch/>
        </p:blipFill>
        <p:spPr>
          <a:xfrm>
            <a:off x="0" y="719998"/>
            <a:ext cx="3398585" cy="5975066"/>
          </a:xfrm>
          <a:prstGeom prst="rect">
            <a:avLst/>
          </a:prstGeom>
        </p:spPr>
      </p:pic>
      <p:sp>
        <p:nvSpPr>
          <p:cNvPr id="9" name="Title 1"/>
          <p:cNvSpPr>
            <a:spLocks noGrp="1"/>
          </p:cNvSpPr>
          <p:nvPr>
            <p:ph type="title" hasCustomPrompt="1"/>
          </p:nvPr>
        </p:nvSpPr>
        <p:spPr>
          <a:xfrm>
            <a:off x="2383436" y="1982256"/>
            <a:ext cx="6041036" cy="636450"/>
          </a:xfrm>
          <a:prstGeom prst="rect">
            <a:avLst/>
          </a:prstGeom>
        </p:spPr>
        <p:txBody>
          <a:bodyPr>
            <a:noAutofit/>
          </a:bodyPr>
          <a:lstStyle>
            <a:lvl1pPr>
              <a:defRPr sz="2000">
                <a:solidFill>
                  <a:schemeClr val="bg1">
                    <a:lumMod val="50000"/>
                  </a:schemeClr>
                </a:solidFill>
                <a:latin typeface="Abel" panose="02000506030000020004" pitchFamily="2" charset="0"/>
              </a:defRPr>
            </a:lvl1pPr>
          </a:lstStyle>
          <a:p>
            <a:r>
              <a:rPr lang="en-US" dirty="0" smtClean="0"/>
              <a:t>CLICK TO EDIT MASTER TITLE STYLE</a:t>
            </a:r>
            <a:endParaRPr lang="en-US" dirty="0"/>
          </a:p>
        </p:txBody>
      </p:sp>
      <p:sp>
        <p:nvSpPr>
          <p:cNvPr id="10" name="Content Placeholder 2"/>
          <p:cNvSpPr>
            <a:spLocks noGrp="1"/>
          </p:cNvSpPr>
          <p:nvPr>
            <p:ph idx="1"/>
          </p:nvPr>
        </p:nvSpPr>
        <p:spPr>
          <a:xfrm>
            <a:off x="717298" y="3125334"/>
            <a:ext cx="7844961" cy="2019831"/>
          </a:xfrm>
          <a:prstGeom prst="rect">
            <a:avLst/>
          </a:prstGeom>
        </p:spPr>
        <p:txBody>
          <a:bodyPr>
            <a:noAutofit/>
          </a:bodyPr>
          <a:lstStyle>
            <a:lvl1pPr marL="0" indent="0">
              <a:buNone/>
              <a:defRPr sz="2400" b="0">
                <a:solidFill>
                  <a:schemeClr val="tx1">
                    <a:lumMod val="50000"/>
                    <a:lumOff val="50000"/>
                  </a:schemeClr>
                </a:solidFill>
                <a:latin typeface="Abel" panose="02000506030000020004" pitchFamily="2" charset="0"/>
              </a:defRPr>
            </a:lvl1pPr>
            <a:lvl2pPr marL="457200" indent="0">
              <a:buNone/>
              <a:defRPr sz="1400">
                <a:solidFill>
                  <a:schemeClr val="tx1">
                    <a:lumMod val="50000"/>
                    <a:lumOff val="50000"/>
                  </a:schemeClr>
                </a:solidFill>
                <a:latin typeface="Abel" panose="02000506030000020004" pitchFamily="2" charset="0"/>
              </a:defRPr>
            </a:lvl2pPr>
            <a:lvl3pPr>
              <a:defRPr sz="1400">
                <a:solidFill>
                  <a:schemeClr val="tx1">
                    <a:lumMod val="50000"/>
                    <a:lumOff val="50000"/>
                  </a:schemeClr>
                </a:solidFill>
                <a:latin typeface="Abel" panose="02000506030000020004" pitchFamily="2" charset="0"/>
              </a:defRPr>
            </a:lvl3pPr>
            <a:lvl4pPr>
              <a:defRPr sz="1400">
                <a:solidFill>
                  <a:schemeClr val="tx1">
                    <a:lumMod val="50000"/>
                    <a:lumOff val="50000"/>
                  </a:schemeClr>
                </a:solidFill>
                <a:latin typeface="Abel" panose="02000506030000020004" pitchFamily="2" charset="0"/>
              </a:defRPr>
            </a:lvl4pPr>
            <a:lvl5pPr>
              <a:defRPr sz="1400">
                <a:solidFill>
                  <a:schemeClr val="tx1">
                    <a:lumMod val="50000"/>
                    <a:lumOff val="50000"/>
                  </a:schemeClr>
                </a:solidFill>
                <a:latin typeface="Abel" panose="02000506030000020004" pitchFamily="2" charset="0"/>
              </a:defRPr>
            </a:lvl5pPr>
          </a:lstStyle>
          <a:p>
            <a:pPr lvl="0"/>
            <a:r>
              <a:rPr lang="en-US" dirty="0" smtClean="0"/>
              <a:t>Click to edit Master text styles</a:t>
            </a:r>
          </a:p>
        </p:txBody>
      </p:sp>
    </p:spTree>
    <p:extLst>
      <p:ext uri="{BB962C8B-B14F-4D97-AF65-F5344CB8AC3E}">
        <p14:creationId xmlns:p14="http://schemas.microsoft.com/office/powerpoint/2010/main" val="24666234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Layout 3">
    <p:spTree>
      <p:nvGrpSpPr>
        <p:cNvPr id="1" name=""/>
        <p:cNvGrpSpPr/>
        <p:nvPr/>
      </p:nvGrpSpPr>
      <p:grpSpPr>
        <a:xfrm>
          <a:off x="0" y="0"/>
          <a:ext cx="0" cy="0"/>
          <a:chOff x="0" y="0"/>
          <a:chExt cx="0" cy="0"/>
        </a:xfrm>
      </p:grpSpPr>
      <p:pic>
        <p:nvPicPr>
          <p:cNvPr id="28" name="Obraz 27"/>
          <p:cNvPicPr/>
          <p:nvPr userDrawn="1"/>
        </p:nvPicPr>
        <p:blipFill rotWithShape="1">
          <a:blip r:embed="rId2" cstate="print">
            <a:extLst>
              <a:ext uri="{28A0092B-C50C-407E-A947-70E740481C1C}">
                <a14:useLocalDpi xmlns:a14="http://schemas.microsoft.com/office/drawing/2010/main" val="0"/>
              </a:ext>
            </a:extLst>
          </a:blip>
          <a:srcRect t="17656" r="49665" b="17611"/>
          <a:stretch/>
        </p:blipFill>
        <p:spPr>
          <a:xfrm>
            <a:off x="0" y="719998"/>
            <a:ext cx="3398585" cy="5975066"/>
          </a:xfrm>
          <a:prstGeom prst="rect">
            <a:avLst/>
          </a:prstGeom>
        </p:spPr>
      </p:pic>
      <p:sp>
        <p:nvSpPr>
          <p:cNvPr id="9" name="Title 1"/>
          <p:cNvSpPr>
            <a:spLocks noGrp="1"/>
          </p:cNvSpPr>
          <p:nvPr>
            <p:ph type="title" hasCustomPrompt="1"/>
          </p:nvPr>
        </p:nvSpPr>
        <p:spPr>
          <a:xfrm>
            <a:off x="2383436" y="401773"/>
            <a:ext cx="6041036" cy="636450"/>
          </a:xfrm>
          <a:prstGeom prst="rect">
            <a:avLst/>
          </a:prstGeom>
        </p:spPr>
        <p:txBody>
          <a:bodyPr>
            <a:noAutofit/>
          </a:bodyPr>
          <a:lstStyle>
            <a:lvl1pPr>
              <a:defRPr sz="2000">
                <a:solidFill>
                  <a:schemeClr val="bg1">
                    <a:lumMod val="50000"/>
                  </a:schemeClr>
                </a:solidFill>
                <a:latin typeface="Abel" panose="02000506030000020004" pitchFamily="2" charset="0"/>
              </a:defRPr>
            </a:lvl1pPr>
          </a:lstStyle>
          <a:p>
            <a:r>
              <a:rPr lang="en-US" dirty="0" smtClean="0"/>
              <a:t>CLICK TO EDIT MASTER TITLE STYLE</a:t>
            </a:r>
            <a:endParaRPr lang="en-US" dirty="0"/>
          </a:p>
        </p:txBody>
      </p:sp>
      <p:sp>
        <p:nvSpPr>
          <p:cNvPr id="10" name="Content Placeholder 2"/>
          <p:cNvSpPr>
            <a:spLocks noGrp="1"/>
          </p:cNvSpPr>
          <p:nvPr>
            <p:ph idx="1"/>
          </p:nvPr>
        </p:nvSpPr>
        <p:spPr>
          <a:xfrm>
            <a:off x="579511" y="1258956"/>
            <a:ext cx="7844961" cy="2019831"/>
          </a:xfrm>
          <a:prstGeom prst="rect">
            <a:avLst/>
          </a:prstGeom>
        </p:spPr>
        <p:txBody>
          <a:bodyPr>
            <a:noAutofit/>
          </a:bodyPr>
          <a:lstStyle>
            <a:lvl1pPr marL="0" indent="0">
              <a:buNone/>
              <a:defRPr sz="2400" b="0">
                <a:solidFill>
                  <a:schemeClr val="tx1">
                    <a:lumMod val="50000"/>
                    <a:lumOff val="50000"/>
                  </a:schemeClr>
                </a:solidFill>
                <a:latin typeface="Abel" panose="02000506030000020004" pitchFamily="2" charset="0"/>
              </a:defRPr>
            </a:lvl1pPr>
            <a:lvl2pPr marL="457200" indent="0">
              <a:buNone/>
              <a:defRPr sz="1400">
                <a:solidFill>
                  <a:schemeClr val="tx1">
                    <a:lumMod val="50000"/>
                    <a:lumOff val="50000"/>
                  </a:schemeClr>
                </a:solidFill>
                <a:latin typeface="Abel" panose="02000506030000020004" pitchFamily="2" charset="0"/>
              </a:defRPr>
            </a:lvl2pPr>
            <a:lvl3pPr>
              <a:defRPr sz="1400">
                <a:solidFill>
                  <a:schemeClr val="tx1">
                    <a:lumMod val="50000"/>
                    <a:lumOff val="50000"/>
                  </a:schemeClr>
                </a:solidFill>
                <a:latin typeface="Abel" panose="02000506030000020004" pitchFamily="2" charset="0"/>
              </a:defRPr>
            </a:lvl3pPr>
            <a:lvl4pPr>
              <a:defRPr sz="1400">
                <a:solidFill>
                  <a:schemeClr val="tx1">
                    <a:lumMod val="50000"/>
                    <a:lumOff val="50000"/>
                  </a:schemeClr>
                </a:solidFill>
                <a:latin typeface="Abel" panose="02000506030000020004" pitchFamily="2" charset="0"/>
              </a:defRPr>
            </a:lvl4pPr>
            <a:lvl5pPr>
              <a:defRPr sz="1400">
                <a:solidFill>
                  <a:schemeClr val="tx1">
                    <a:lumMod val="50000"/>
                    <a:lumOff val="50000"/>
                  </a:schemeClr>
                </a:solidFill>
                <a:latin typeface="Abel" panose="02000506030000020004" pitchFamily="2" charset="0"/>
              </a:defRPr>
            </a:lvl5pPr>
          </a:lstStyle>
          <a:p>
            <a:pPr lvl="0"/>
            <a:r>
              <a:rPr lang="en-US" dirty="0" smtClean="0"/>
              <a:t>Click to edit Master text styles</a:t>
            </a:r>
          </a:p>
        </p:txBody>
      </p:sp>
      <p:pic>
        <p:nvPicPr>
          <p:cNvPr id="19" name="Picture 18">
            <a:hlinkClick r:id="" action="ppaction://noaction"/>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68292" y="3278787"/>
            <a:ext cx="715940" cy="1062108"/>
          </a:xfrm>
          <a:prstGeom prst="rect">
            <a:avLst/>
          </a:prstGeom>
        </p:spPr>
      </p:pic>
      <p:pic>
        <p:nvPicPr>
          <p:cNvPr id="20" name="Picture 19">
            <a:hlinkClick r:id="" action="ppaction://noaction"/>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295" y="3278787"/>
            <a:ext cx="723808" cy="1062108"/>
          </a:xfrm>
          <a:prstGeom prst="rect">
            <a:avLst/>
          </a:prstGeom>
        </p:spPr>
      </p:pic>
      <p:pic>
        <p:nvPicPr>
          <p:cNvPr id="13" name="Obraz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5754" y="343192"/>
            <a:ext cx="1636622" cy="781765"/>
          </a:xfrm>
          <a:prstGeom prst="rect">
            <a:avLst/>
          </a:prstGeom>
        </p:spPr>
      </p:pic>
    </p:spTree>
    <p:extLst>
      <p:ext uri="{BB962C8B-B14F-4D97-AF65-F5344CB8AC3E}">
        <p14:creationId xmlns:p14="http://schemas.microsoft.com/office/powerpoint/2010/main" val="22244566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Layout 3">
    <p:spTree>
      <p:nvGrpSpPr>
        <p:cNvPr id="1" name=""/>
        <p:cNvGrpSpPr/>
        <p:nvPr/>
      </p:nvGrpSpPr>
      <p:grpSpPr>
        <a:xfrm>
          <a:off x="0" y="0"/>
          <a:ext cx="0" cy="0"/>
          <a:chOff x="0" y="0"/>
          <a:chExt cx="0" cy="0"/>
        </a:xfrm>
      </p:grpSpPr>
      <p:pic>
        <p:nvPicPr>
          <p:cNvPr id="28" name="Obraz 27"/>
          <p:cNvPicPr/>
          <p:nvPr userDrawn="1"/>
        </p:nvPicPr>
        <p:blipFill rotWithShape="1">
          <a:blip r:embed="rId2" cstate="print">
            <a:extLst>
              <a:ext uri="{28A0092B-C50C-407E-A947-70E740481C1C}">
                <a14:useLocalDpi xmlns:a14="http://schemas.microsoft.com/office/drawing/2010/main" val="0"/>
              </a:ext>
            </a:extLst>
          </a:blip>
          <a:srcRect t="17656" r="49665" b="17611"/>
          <a:stretch/>
        </p:blipFill>
        <p:spPr>
          <a:xfrm>
            <a:off x="0" y="719998"/>
            <a:ext cx="3398585" cy="5975066"/>
          </a:xfrm>
          <a:prstGeom prst="rect">
            <a:avLst/>
          </a:prstGeom>
        </p:spPr>
      </p:pic>
      <p:sp>
        <p:nvSpPr>
          <p:cNvPr id="9" name="Title 1"/>
          <p:cNvSpPr>
            <a:spLocks noGrp="1"/>
          </p:cNvSpPr>
          <p:nvPr>
            <p:ph type="title" hasCustomPrompt="1"/>
          </p:nvPr>
        </p:nvSpPr>
        <p:spPr>
          <a:xfrm>
            <a:off x="579512" y="401773"/>
            <a:ext cx="4731523" cy="636450"/>
          </a:xfrm>
          <a:prstGeom prst="rect">
            <a:avLst/>
          </a:prstGeom>
        </p:spPr>
        <p:txBody>
          <a:bodyPr>
            <a:noAutofit/>
          </a:bodyPr>
          <a:lstStyle>
            <a:lvl1pPr>
              <a:defRPr sz="1800">
                <a:solidFill>
                  <a:schemeClr val="bg1">
                    <a:lumMod val="50000"/>
                  </a:schemeClr>
                </a:solidFill>
                <a:latin typeface="Abel" panose="02000506030000020004" pitchFamily="2" charset="0"/>
              </a:defRPr>
            </a:lvl1pPr>
          </a:lstStyle>
          <a:p>
            <a:r>
              <a:rPr lang="en-US" dirty="0" smtClean="0"/>
              <a:t>CLICK TO EDIT MASTER TITLE STYLE</a:t>
            </a:r>
            <a:endParaRPr lang="en-US" dirty="0"/>
          </a:p>
        </p:txBody>
      </p:sp>
      <p:sp>
        <p:nvSpPr>
          <p:cNvPr id="10" name="Content Placeholder 2"/>
          <p:cNvSpPr>
            <a:spLocks noGrp="1"/>
          </p:cNvSpPr>
          <p:nvPr>
            <p:ph idx="1"/>
          </p:nvPr>
        </p:nvSpPr>
        <p:spPr>
          <a:xfrm>
            <a:off x="579512" y="1258956"/>
            <a:ext cx="2057400" cy="521335"/>
          </a:xfrm>
          <a:prstGeom prst="rect">
            <a:avLst/>
          </a:prstGeom>
        </p:spPr>
        <p:txBody>
          <a:bodyPr>
            <a:noAutofit/>
          </a:bodyPr>
          <a:lstStyle>
            <a:lvl1pPr marL="0" indent="0">
              <a:buNone/>
              <a:defRPr sz="1800" b="1">
                <a:solidFill>
                  <a:schemeClr val="tx1">
                    <a:lumMod val="50000"/>
                    <a:lumOff val="50000"/>
                  </a:schemeClr>
                </a:solidFill>
                <a:latin typeface="Abel" panose="02000506030000020004" pitchFamily="2" charset="0"/>
              </a:defRPr>
            </a:lvl1pPr>
            <a:lvl2pPr marL="457200" indent="0">
              <a:buNone/>
              <a:defRPr sz="1400">
                <a:solidFill>
                  <a:schemeClr val="tx1">
                    <a:lumMod val="50000"/>
                    <a:lumOff val="50000"/>
                  </a:schemeClr>
                </a:solidFill>
                <a:latin typeface="Abel" panose="02000506030000020004" pitchFamily="2" charset="0"/>
              </a:defRPr>
            </a:lvl2pPr>
            <a:lvl3pPr>
              <a:defRPr sz="1400">
                <a:solidFill>
                  <a:schemeClr val="tx1">
                    <a:lumMod val="50000"/>
                    <a:lumOff val="50000"/>
                  </a:schemeClr>
                </a:solidFill>
                <a:latin typeface="Abel" panose="02000506030000020004" pitchFamily="2" charset="0"/>
              </a:defRPr>
            </a:lvl3pPr>
            <a:lvl4pPr>
              <a:defRPr sz="1400">
                <a:solidFill>
                  <a:schemeClr val="tx1">
                    <a:lumMod val="50000"/>
                    <a:lumOff val="50000"/>
                  </a:schemeClr>
                </a:solidFill>
                <a:latin typeface="Abel" panose="02000506030000020004" pitchFamily="2" charset="0"/>
              </a:defRPr>
            </a:lvl4pPr>
            <a:lvl5pPr>
              <a:defRPr sz="1400">
                <a:solidFill>
                  <a:schemeClr val="tx1">
                    <a:lumMod val="50000"/>
                    <a:lumOff val="50000"/>
                  </a:schemeClr>
                </a:solidFill>
                <a:latin typeface="Abel" panose="02000506030000020004" pitchFamily="2" charset="0"/>
              </a:defRPr>
            </a:lvl5pPr>
          </a:lstStyle>
          <a:p>
            <a:pPr lvl="0"/>
            <a:r>
              <a:rPr lang="en-US" dirty="0" smtClean="0"/>
              <a:t>Click to edit Master text styles</a:t>
            </a:r>
          </a:p>
        </p:txBody>
      </p:sp>
      <p:sp>
        <p:nvSpPr>
          <p:cNvPr id="11" name="Text Placeholder 9"/>
          <p:cNvSpPr>
            <a:spLocks noGrp="1"/>
          </p:cNvSpPr>
          <p:nvPr>
            <p:ph type="body" sz="quarter" idx="13"/>
          </p:nvPr>
        </p:nvSpPr>
        <p:spPr>
          <a:xfrm>
            <a:off x="579512" y="1810772"/>
            <a:ext cx="2057400" cy="777875"/>
          </a:xfrm>
          <a:prstGeom prst="rect">
            <a:avLst/>
          </a:prstGeom>
        </p:spPr>
        <p:txBody>
          <a:bodyPr>
            <a:noAutofit/>
          </a:bodyPr>
          <a:lstStyle>
            <a:lvl1pPr marL="0" indent="0">
              <a:buNone/>
              <a:defRPr sz="1400" b="0">
                <a:solidFill>
                  <a:schemeClr val="tx1">
                    <a:lumMod val="50000"/>
                    <a:lumOff val="50000"/>
                  </a:schemeClr>
                </a:solidFill>
                <a:latin typeface="Abel" panose="02000506030000020004" pitchFamily="2" charset="0"/>
              </a:defRPr>
            </a:lvl1pPr>
            <a:lvl2pPr marL="457200" indent="0">
              <a:buNone/>
              <a:defRPr sz="1400">
                <a:latin typeface="Abel" panose="02000506030000020004" pitchFamily="2" charset="0"/>
              </a:defRPr>
            </a:lvl2pPr>
            <a:lvl3pPr marL="914400" indent="0">
              <a:buNone/>
              <a:defRPr sz="1400">
                <a:latin typeface="Abel" panose="02000506030000020004" pitchFamily="2" charset="0"/>
              </a:defRPr>
            </a:lvl3pPr>
            <a:lvl4pPr marL="1371600" indent="0">
              <a:buNone/>
              <a:defRPr sz="1400">
                <a:latin typeface="Abel" panose="02000506030000020004" pitchFamily="2" charset="0"/>
              </a:defRPr>
            </a:lvl4pPr>
            <a:lvl5pPr marL="1828800" indent="0">
              <a:buNone/>
              <a:defRPr sz="1400">
                <a:latin typeface="Abel" panose="02000506030000020004" pitchFamily="2" charset="0"/>
              </a:defRPr>
            </a:lvl5pPr>
          </a:lstStyle>
          <a:p>
            <a:pPr lvl="0"/>
            <a:r>
              <a:rPr lang="en-US" dirty="0" smtClean="0"/>
              <a:t>Click to edit Master text styles</a:t>
            </a:r>
          </a:p>
        </p:txBody>
      </p:sp>
      <p:pic>
        <p:nvPicPr>
          <p:cNvPr id="19" name="Picture 18">
            <a:hlinkClick r:id="" action="ppaction://noaction"/>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68292" y="3278787"/>
            <a:ext cx="715940" cy="1062108"/>
          </a:xfrm>
          <a:prstGeom prst="rect">
            <a:avLst/>
          </a:prstGeom>
        </p:spPr>
      </p:pic>
      <p:pic>
        <p:nvPicPr>
          <p:cNvPr id="20" name="Picture 19">
            <a:hlinkClick r:id="" action="ppaction://noaction"/>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295" y="3278787"/>
            <a:ext cx="723808" cy="1062108"/>
          </a:xfrm>
          <a:prstGeom prst="rect">
            <a:avLst/>
          </a:prstGeom>
        </p:spPr>
      </p:pic>
      <p:sp>
        <p:nvSpPr>
          <p:cNvPr id="22" name="Content Placeholder 2"/>
          <p:cNvSpPr>
            <a:spLocks noGrp="1"/>
          </p:cNvSpPr>
          <p:nvPr>
            <p:ph idx="14"/>
          </p:nvPr>
        </p:nvSpPr>
        <p:spPr>
          <a:xfrm>
            <a:off x="2956952" y="1258957"/>
            <a:ext cx="2057400" cy="521335"/>
          </a:xfrm>
          <a:prstGeom prst="rect">
            <a:avLst/>
          </a:prstGeom>
        </p:spPr>
        <p:txBody>
          <a:bodyPr>
            <a:noAutofit/>
          </a:bodyPr>
          <a:lstStyle>
            <a:lvl1pPr marL="0" indent="0">
              <a:buNone/>
              <a:defRPr sz="1800" b="1">
                <a:solidFill>
                  <a:schemeClr val="tx1">
                    <a:lumMod val="50000"/>
                    <a:lumOff val="50000"/>
                  </a:schemeClr>
                </a:solidFill>
                <a:latin typeface="Abel" panose="02000506030000020004" pitchFamily="2" charset="0"/>
              </a:defRPr>
            </a:lvl1pPr>
            <a:lvl2pPr marL="457200" indent="0">
              <a:buNone/>
              <a:defRPr sz="1400">
                <a:solidFill>
                  <a:schemeClr val="tx1">
                    <a:lumMod val="50000"/>
                    <a:lumOff val="50000"/>
                  </a:schemeClr>
                </a:solidFill>
                <a:latin typeface="Abel" panose="02000506030000020004" pitchFamily="2" charset="0"/>
              </a:defRPr>
            </a:lvl2pPr>
            <a:lvl3pPr>
              <a:defRPr sz="1400">
                <a:solidFill>
                  <a:schemeClr val="tx1">
                    <a:lumMod val="50000"/>
                    <a:lumOff val="50000"/>
                  </a:schemeClr>
                </a:solidFill>
                <a:latin typeface="Abel" panose="02000506030000020004" pitchFamily="2" charset="0"/>
              </a:defRPr>
            </a:lvl3pPr>
            <a:lvl4pPr>
              <a:defRPr sz="1400">
                <a:solidFill>
                  <a:schemeClr val="tx1">
                    <a:lumMod val="50000"/>
                    <a:lumOff val="50000"/>
                  </a:schemeClr>
                </a:solidFill>
                <a:latin typeface="Abel" panose="02000506030000020004" pitchFamily="2" charset="0"/>
              </a:defRPr>
            </a:lvl4pPr>
            <a:lvl5pPr>
              <a:defRPr sz="1400">
                <a:solidFill>
                  <a:schemeClr val="tx1">
                    <a:lumMod val="50000"/>
                    <a:lumOff val="50000"/>
                  </a:schemeClr>
                </a:solidFill>
                <a:latin typeface="Abel" panose="02000506030000020004" pitchFamily="2" charset="0"/>
              </a:defRPr>
            </a:lvl5pPr>
          </a:lstStyle>
          <a:p>
            <a:pPr lvl="0"/>
            <a:r>
              <a:rPr lang="en-US" dirty="0" smtClean="0"/>
              <a:t>Click to edit Master text styles</a:t>
            </a:r>
          </a:p>
        </p:txBody>
      </p:sp>
      <p:sp>
        <p:nvSpPr>
          <p:cNvPr id="23" name="Text Placeholder 9"/>
          <p:cNvSpPr>
            <a:spLocks noGrp="1"/>
          </p:cNvSpPr>
          <p:nvPr>
            <p:ph type="body" sz="quarter" idx="15"/>
          </p:nvPr>
        </p:nvSpPr>
        <p:spPr>
          <a:xfrm>
            <a:off x="2956952" y="1810772"/>
            <a:ext cx="2057400" cy="777875"/>
          </a:xfrm>
          <a:prstGeom prst="rect">
            <a:avLst/>
          </a:prstGeom>
        </p:spPr>
        <p:txBody>
          <a:bodyPr>
            <a:noAutofit/>
          </a:bodyPr>
          <a:lstStyle>
            <a:lvl1pPr marL="0" indent="0">
              <a:buNone/>
              <a:defRPr sz="1400" b="0">
                <a:solidFill>
                  <a:schemeClr val="tx1">
                    <a:lumMod val="50000"/>
                    <a:lumOff val="50000"/>
                  </a:schemeClr>
                </a:solidFill>
                <a:latin typeface="Abel" panose="02000506030000020004" pitchFamily="2" charset="0"/>
              </a:defRPr>
            </a:lvl1pPr>
            <a:lvl2pPr marL="457200" indent="0">
              <a:buNone/>
              <a:defRPr sz="1400">
                <a:latin typeface="Abel" panose="02000506030000020004" pitchFamily="2" charset="0"/>
              </a:defRPr>
            </a:lvl2pPr>
            <a:lvl3pPr marL="914400" indent="0">
              <a:buNone/>
              <a:defRPr sz="1400">
                <a:latin typeface="Abel" panose="02000506030000020004" pitchFamily="2" charset="0"/>
              </a:defRPr>
            </a:lvl3pPr>
            <a:lvl4pPr marL="1371600" indent="0">
              <a:buNone/>
              <a:defRPr sz="1400">
                <a:latin typeface="Abel" panose="02000506030000020004" pitchFamily="2" charset="0"/>
              </a:defRPr>
            </a:lvl4pPr>
            <a:lvl5pPr marL="1828800" indent="0">
              <a:buNone/>
              <a:defRPr sz="1400">
                <a:latin typeface="Abel" panose="02000506030000020004" pitchFamily="2" charset="0"/>
              </a:defRPr>
            </a:lvl5pPr>
          </a:lstStyle>
          <a:p>
            <a:pPr lvl="0"/>
            <a:r>
              <a:rPr lang="en-US" dirty="0" smtClean="0"/>
              <a:t>Click to edit Master text styles</a:t>
            </a:r>
          </a:p>
        </p:txBody>
      </p:sp>
      <p:sp>
        <p:nvSpPr>
          <p:cNvPr id="25" name="Content Placeholder 2"/>
          <p:cNvSpPr>
            <a:spLocks noGrp="1"/>
          </p:cNvSpPr>
          <p:nvPr>
            <p:ph idx="16"/>
          </p:nvPr>
        </p:nvSpPr>
        <p:spPr>
          <a:xfrm>
            <a:off x="5250174" y="1258957"/>
            <a:ext cx="2057400" cy="521335"/>
          </a:xfrm>
          <a:prstGeom prst="rect">
            <a:avLst/>
          </a:prstGeom>
        </p:spPr>
        <p:txBody>
          <a:bodyPr>
            <a:noAutofit/>
          </a:bodyPr>
          <a:lstStyle>
            <a:lvl1pPr marL="0" indent="0">
              <a:buNone/>
              <a:defRPr sz="1800" b="1">
                <a:solidFill>
                  <a:schemeClr val="tx1">
                    <a:lumMod val="50000"/>
                    <a:lumOff val="50000"/>
                  </a:schemeClr>
                </a:solidFill>
                <a:latin typeface="Abel" panose="02000506030000020004" pitchFamily="2" charset="0"/>
              </a:defRPr>
            </a:lvl1pPr>
            <a:lvl2pPr marL="457200" indent="0">
              <a:buNone/>
              <a:defRPr sz="1400">
                <a:solidFill>
                  <a:schemeClr val="tx1">
                    <a:lumMod val="50000"/>
                    <a:lumOff val="50000"/>
                  </a:schemeClr>
                </a:solidFill>
                <a:latin typeface="Abel" panose="02000506030000020004" pitchFamily="2" charset="0"/>
              </a:defRPr>
            </a:lvl2pPr>
            <a:lvl3pPr>
              <a:defRPr sz="1400">
                <a:solidFill>
                  <a:schemeClr val="tx1">
                    <a:lumMod val="50000"/>
                    <a:lumOff val="50000"/>
                  </a:schemeClr>
                </a:solidFill>
                <a:latin typeface="Abel" panose="02000506030000020004" pitchFamily="2" charset="0"/>
              </a:defRPr>
            </a:lvl3pPr>
            <a:lvl4pPr>
              <a:defRPr sz="1400">
                <a:solidFill>
                  <a:schemeClr val="tx1">
                    <a:lumMod val="50000"/>
                    <a:lumOff val="50000"/>
                  </a:schemeClr>
                </a:solidFill>
                <a:latin typeface="Abel" panose="02000506030000020004" pitchFamily="2" charset="0"/>
              </a:defRPr>
            </a:lvl4pPr>
            <a:lvl5pPr>
              <a:defRPr sz="1400">
                <a:solidFill>
                  <a:schemeClr val="tx1">
                    <a:lumMod val="50000"/>
                    <a:lumOff val="50000"/>
                  </a:schemeClr>
                </a:solidFill>
                <a:latin typeface="Abel" panose="02000506030000020004" pitchFamily="2" charset="0"/>
              </a:defRPr>
            </a:lvl5pPr>
          </a:lstStyle>
          <a:p>
            <a:pPr lvl="0"/>
            <a:r>
              <a:rPr lang="en-US" dirty="0" smtClean="0"/>
              <a:t>Click to edit Master text styles</a:t>
            </a:r>
          </a:p>
        </p:txBody>
      </p:sp>
      <p:sp>
        <p:nvSpPr>
          <p:cNvPr id="26" name="Text Placeholder 9"/>
          <p:cNvSpPr>
            <a:spLocks noGrp="1"/>
          </p:cNvSpPr>
          <p:nvPr>
            <p:ph type="body" sz="quarter" idx="17"/>
          </p:nvPr>
        </p:nvSpPr>
        <p:spPr>
          <a:xfrm>
            <a:off x="5250174" y="1810772"/>
            <a:ext cx="2057400" cy="777875"/>
          </a:xfrm>
          <a:prstGeom prst="rect">
            <a:avLst/>
          </a:prstGeom>
        </p:spPr>
        <p:txBody>
          <a:bodyPr>
            <a:noAutofit/>
          </a:bodyPr>
          <a:lstStyle>
            <a:lvl1pPr marL="0" indent="0">
              <a:buNone/>
              <a:defRPr sz="1400" b="0">
                <a:solidFill>
                  <a:schemeClr val="tx1">
                    <a:lumMod val="50000"/>
                    <a:lumOff val="50000"/>
                  </a:schemeClr>
                </a:solidFill>
                <a:latin typeface="Abel" panose="02000506030000020004" pitchFamily="2" charset="0"/>
              </a:defRPr>
            </a:lvl1pPr>
            <a:lvl2pPr marL="457200" indent="0">
              <a:buNone/>
              <a:defRPr sz="1400">
                <a:latin typeface="Abel" panose="02000506030000020004" pitchFamily="2" charset="0"/>
              </a:defRPr>
            </a:lvl2pPr>
            <a:lvl3pPr marL="914400" indent="0">
              <a:buNone/>
              <a:defRPr sz="1400">
                <a:latin typeface="Abel" panose="02000506030000020004" pitchFamily="2" charset="0"/>
              </a:defRPr>
            </a:lvl3pPr>
            <a:lvl4pPr marL="1371600" indent="0">
              <a:buNone/>
              <a:defRPr sz="1400">
                <a:latin typeface="Abel" panose="02000506030000020004" pitchFamily="2" charset="0"/>
              </a:defRPr>
            </a:lvl4pPr>
            <a:lvl5pPr marL="1828800" indent="0">
              <a:buNone/>
              <a:defRPr sz="1400">
                <a:latin typeface="Abel" panose="02000506030000020004" pitchFamily="2" charset="0"/>
              </a:defRPr>
            </a:lvl5pPr>
          </a:lstStyle>
          <a:p>
            <a:pPr lvl="0"/>
            <a:r>
              <a:rPr lang="en-US" dirty="0" smtClean="0"/>
              <a:t>Click to edit Master text styles</a:t>
            </a:r>
          </a:p>
        </p:txBody>
      </p:sp>
      <p:cxnSp>
        <p:nvCxnSpPr>
          <p:cNvPr id="12" name="Straight Connector 11"/>
          <p:cNvCxnSpPr/>
          <p:nvPr userDrawn="1"/>
        </p:nvCxnSpPr>
        <p:spPr>
          <a:xfrm>
            <a:off x="579512" y="1038223"/>
            <a:ext cx="85725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576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86434-36B9-42C4-8988-B565C6A8E87D}" type="datetimeFigureOut">
              <a:rPr lang="pl-PL" smtClean="0">
                <a:solidFill>
                  <a:prstClr val="black">
                    <a:tint val="75000"/>
                  </a:prstClr>
                </a:solidFill>
              </a:rPr>
              <a:pPr/>
              <a:t>2015-11-30</a:t>
            </a:fld>
            <a:endParaRPr lang="pl-PL">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C2291-9B9E-45B2-8840-70C6A137EE6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164527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6" r:id="rId3"/>
    <p:sldLayoutId id="2147483689" r:id="rId4"/>
    <p:sldLayoutId id="2147483688" r:id="rId5"/>
    <p:sldLayoutId id="2147483684" r:id="rId6"/>
    <p:sldLayoutId id="2147483687"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jpeg"/><Relationship Id="rId7" Type="http://schemas.openxmlformats.org/officeDocument/2006/relationships/image" Target="../media/image30.emf"/><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3.png"/><Relationship Id="rId7" Type="http://schemas.openxmlformats.org/officeDocument/2006/relationships/image" Target="../media/image5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7.png"/><Relationship Id="rId7" Type="http://schemas.openxmlformats.org/officeDocument/2006/relationships/image" Target="../media/image5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lipsa 4"/>
          <p:cNvSpPr/>
          <p:nvPr/>
        </p:nvSpPr>
        <p:spPr>
          <a:xfrm>
            <a:off x="3081474" y="849115"/>
            <a:ext cx="5141323" cy="4940384"/>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ytuł 1"/>
          <p:cNvSpPr>
            <a:spLocks noGrp="1"/>
          </p:cNvSpPr>
          <p:nvPr>
            <p:ph type="title"/>
          </p:nvPr>
        </p:nvSpPr>
        <p:spPr>
          <a:xfrm>
            <a:off x="3482665" y="2693595"/>
            <a:ext cx="4161140" cy="636450"/>
          </a:xfrm>
        </p:spPr>
        <p:txBody>
          <a:bodyPr/>
          <a:lstStyle/>
          <a:p>
            <a:pPr algn="ctr"/>
            <a:r>
              <a:rPr lang="pl-PL" sz="2800" dirty="0" err="1" smtClean="0">
                <a:solidFill>
                  <a:schemeClr val="bg1"/>
                </a:solidFill>
              </a:rPr>
              <a:t>Welcome</a:t>
            </a:r>
            <a:r>
              <a:rPr lang="pl-PL" sz="2800" dirty="0" smtClean="0">
                <a:solidFill>
                  <a:schemeClr val="bg1"/>
                </a:solidFill>
              </a:rPr>
              <a:t> to</a:t>
            </a:r>
            <a:br>
              <a:rPr lang="pl-PL" sz="2800" dirty="0" smtClean="0">
                <a:solidFill>
                  <a:schemeClr val="bg1"/>
                </a:solidFill>
              </a:rPr>
            </a:br>
            <a:r>
              <a:rPr lang="pl-PL" sz="2800" dirty="0">
                <a:solidFill>
                  <a:schemeClr val="bg1"/>
                </a:solidFill>
              </a:rPr>
              <a:t/>
            </a:r>
            <a:br>
              <a:rPr lang="pl-PL" sz="2800" dirty="0">
                <a:solidFill>
                  <a:schemeClr val="bg1"/>
                </a:solidFill>
              </a:rPr>
            </a:br>
            <a:r>
              <a:rPr lang="pl-PL" sz="2800" dirty="0" smtClean="0">
                <a:solidFill>
                  <a:schemeClr val="bg1"/>
                </a:solidFill>
              </a:rPr>
              <a:t/>
            </a:r>
            <a:br>
              <a:rPr lang="pl-PL" sz="2800" dirty="0" smtClean="0">
                <a:solidFill>
                  <a:schemeClr val="bg1"/>
                </a:solidFill>
              </a:rPr>
            </a:br>
            <a:r>
              <a:rPr lang="pl-PL" sz="2800" dirty="0" smtClean="0">
                <a:solidFill>
                  <a:schemeClr val="bg1"/>
                </a:solidFill>
              </a:rPr>
              <a:t/>
            </a:r>
            <a:br>
              <a:rPr lang="pl-PL" sz="2800" dirty="0" smtClean="0">
                <a:solidFill>
                  <a:schemeClr val="bg1"/>
                </a:solidFill>
              </a:rPr>
            </a:br>
            <a:r>
              <a:rPr lang="pl-PL" sz="2800" dirty="0" smtClean="0">
                <a:solidFill>
                  <a:schemeClr val="bg1"/>
                </a:solidFill>
              </a:rPr>
              <a:t/>
            </a:r>
            <a:br>
              <a:rPr lang="pl-PL" sz="2800" dirty="0" smtClean="0">
                <a:solidFill>
                  <a:schemeClr val="bg1"/>
                </a:solidFill>
              </a:rPr>
            </a:br>
            <a:r>
              <a:rPr lang="pl-PL" sz="2800" dirty="0" smtClean="0">
                <a:solidFill>
                  <a:schemeClr val="bg1"/>
                </a:solidFill>
              </a:rPr>
              <a:t>– </a:t>
            </a:r>
            <a:r>
              <a:rPr lang="en-US" sz="2800" dirty="0" smtClean="0">
                <a:solidFill>
                  <a:schemeClr val="bg1"/>
                </a:solidFill>
              </a:rPr>
              <a:t> </a:t>
            </a:r>
            <a:r>
              <a:rPr lang="en-US" sz="2800" dirty="0">
                <a:solidFill>
                  <a:schemeClr val="bg1"/>
                </a:solidFill>
              </a:rPr>
              <a:t>a gateway to world market on chemical and ecological safety and security </a:t>
            </a:r>
            <a:endParaRPr lang="en-GB" sz="2800" dirty="0">
              <a:solidFill>
                <a:schemeClr val="bg1"/>
              </a:solidFill>
            </a:endParaRPr>
          </a:p>
        </p:txBody>
      </p:sp>
      <p:pic>
        <p:nvPicPr>
          <p:cNvPr id="1026" name="Picture 2" descr="http://i.telegraph.co.uk/multimedia/archive/01934/bridge_1934315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5276" y="2248926"/>
            <a:ext cx="986135" cy="936451"/>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pic>
        <p:nvPicPr>
          <p:cNvPr id="4" name="Obraz 3"/>
          <p:cNvPicPr>
            <a:picLocks noChangeAspect="1"/>
          </p:cNvPicPr>
          <p:nvPr/>
        </p:nvPicPr>
        <p:blipFill rotWithShape="1">
          <a:blip r:embed="rId4" cstate="print">
            <a:extLst>
              <a:ext uri="{28A0092B-C50C-407E-A947-70E740481C1C}">
                <a14:useLocalDpi xmlns:a14="http://schemas.microsoft.com/office/drawing/2010/main" val="0"/>
              </a:ext>
            </a:extLst>
          </a:blip>
          <a:srcRect r="24296"/>
          <a:stretch/>
        </p:blipFill>
        <p:spPr>
          <a:xfrm>
            <a:off x="877722" y="4543965"/>
            <a:ext cx="1473689" cy="1377242"/>
          </a:xfrm>
          <a:prstGeom prst="ellipse">
            <a:avLst/>
          </a:prstGeom>
          <a:ln w="63500" cap="rnd">
            <a:noFill/>
          </a:ln>
          <a:effectLst/>
        </p:spPr>
      </p:pic>
      <p:pic>
        <p:nvPicPr>
          <p:cNvPr id="6" name="Picture 6" descr="http://www.chemss2016.org/fileadmin/_processed_/csm_ICCSS_logo_HD_22054a9df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8739" y="135793"/>
            <a:ext cx="677392" cy="5430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M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6582" y="2217342"/>
            <a:ext cx="2987777" cy="839122"/>
          </a:xfrm>
          <a:prstGeom prst="rect">
            <a:avLst/>
          </a:prstGeom>
          <a:noFill/>
          <a:extLst>
            <a:ext uri="{909E8E84-426E-40DD-AFC4-6F175D3DCCD1}">
              <a14:hiddenFill xmlns:a14="http://schemas.microsoft.com/office/drawing/2010/main">
                <a:solidFill>
                  <a:srgbClr val="FFFFFF"/>
                </a:solidFill>
              </a14:hiddenFill>
            </a:ext>
          </a:extLst>
        </p:spPr>
      </p:pic>
      <p:pic>
        <p:nvPicPr>
          <p:cNvPr id="8" name="Obraz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4359" y="234141"/>
            <a:ext cx="1184554" cy="565826"/>
          </a:xfrm>
          <a:prstGeom prst="rect">
            <a:avLst/>
          </a:prstGeom>
        </p:spPr>
      </p:pic>
      <p:pic>
        <p:nvPicPr>
          <p:cNvPr id="10" name="Obraz 9"/>
          <p:cNvPicPr>
            <a:picLocks noChangeAspect="1"/>
          </p:cNvPicPr>
          <p:nvPr/>
        </p:nvPicPr>
        <p:blipFill>
          <a:blip r:embed="rId8"/>
          <a:stretch>
            <a:fillRect/>
          </a:stretch>
        </p:blipFill>
        <p:spPr>
          <a:xfrm>
            <a:off x="430348" y="849115"/>
            <a:ext cx="894747" cy="863376"/>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2" name="Prostokąt 11"/>
          <p:cNvSpPr/>
          <p:nvPr/>
        </p:nvSpPr>
        <p:spPr>
          <a:xfrm>
            <a:off x="4687736" y="6081086"/>
            <a:ext cx="1928798" cy="369332"/>
          </a:xfrm>
          <a:prstGeom prst="rect">
            <a:avLst/>
          </a:prstGeom>
        </p:spPr>
        <p:txBody>
          <a:bodyPr wrap="none">
            <a:spAutoFit/>
          </a:bodyPr>
          <a:lstStyle/>
          <a:p>
            <a:r>
              <a:rPr lang="pl-PL" dirty="0" smtClean="0">
                <a:solidFill>
                  <a:srgbClr val="002060"/>
                </a:solidFill>
              </a:rPr>
              <a:t>18-20. </a:t>
            </a:r>
            <a:r>
              <a:rPr lang="pl-PL" dirty="0" err="1">
                <a:solidFill>
                  <a:srgbClr val="002060"/>
                </a:solidFill>
              </a:rPr>
              <a:t>April</a:t>
            </a:r>
            <a:r>
              <a:rPr lang="pl-PL" dirty="0">
                <a:solidFill>
                  <a:srgbClr val="002060"/>
                </a:solidFill>
              </a:rPr>
              <a:t> 2016</a:t>
            </a:r>
          </a:p>
        </p:txBody>
      </p:sp>
    </p:spTree>
    <p:extLst>
      <p:ext uri="{BB962C8B-B14F-4D97-AF65-F5344CB8AC3E}">
        <p14:creationId xmlns:p14="http://schemas.microsoft.com/office/powerpoint/2010/main" val="39260537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83436" y="1613956"/>
            <a:ext cx="4618613" cy="636450"/>
          </a:xfrm>
        </p:spPr>
        <p:txBody>
          <a:bodyPr/>
          <a:lstStyle/>
          <a:p>
            <a:pPr algn="ctr"/>
            <a:r>
              <a:rPr lang="pl-PL" sz="3600" dirty="0" smtClean="0">
                <a:solidFill>
                  <a:schemeClr val="bg1"/>
                </a:solidFill>
              </a:rPr>
              <a:t>Agenda</a:t>
            </a:r>
            <a:endParaRPr lang="en-GB" sz="3600" dirty="0">
              <a:solidFill>
                <a:schemeClr val="bg1"/>
              </a:solidFill>
            </a:endParaRPr>
          </a:p>
        </p:txBody>
      </p:sp>
      <p:sp>
        <p:nvSpPr>
          <p:cNvPr id="4" name="Symbol zastępczy zawartości 3"/>
          <p:cNvSpPr>
            <a:spLocks noGrp="1"/>
          </p:cNvSpPr>
          <p:nvPr>
            <p:ph idx="1"/>
          </p:nvPr>
        </p:nvSpPr>
        <p:spPr>
          <a:xfrm>
            <a:off x="3251200" y="2541950"/>
            <a:ext cx="4618613" cy="2019831"/>
          </a:xfrm>
        </p:spPr>
        <p:txBody>
          <a:bodyPr/>
          <a:lstStyle/>
          <a:p>
            <a:r>
              <a:rPr lang="en-GB" dirty="0" smtClean="0">
                <a:solidFill>
                  <a:schemeClr val="bg1">
                    <a:lumMod val="75000"/>
                  </a:schemeClr>
                </a:solidFill>
              </a:rPr>
              <a:t>About the Event</a:t>
            </a:r>
          </a:p>
          <a:p>
            <a:r>
              <a:rPr lang="en-GB" dirty="0" smtClean="0">
                <a:solidFill>
                  <a:schemeClr val="bg1"/>
                </a:solidFill>
              </a:rPr>
              <a:t>Organizers</a:t>
            </a:r>
          </a:p>
          <a:p>
            <a:r>
              <a:rPr lang="en-GB" dirty="0" smtClean="0">
                <a:solidFill>
                  <a:schemeClr val="bg1">
                    <a:lumMod val="75000"/>
                  </a:schemeClr>
                </a:solidFill>
              </a:rPr>
              <a:t>Poland – Bridge to Europe</a:t>
            </a:r>
          </a:p>
          <a:p>
            <a:r>
              <a:rPr lang="en-GB" dirty="0" smtClean="0">
                <a:solidFill>
                  <a:schemeClr val="bg1">
                    <a:lumMod val="75000"/>
                  </a:schemeClr>
                </a:solidFill>
              </a:rPr>
              <a:t>Why participate?</a:t>
            </a:r>
            <a:endParaRPr lang="en-GB" dirty="0">
              <a:solidFill>
                <a:schemeClr val="bg1">
                  <a:lumMod val="75000"/>
                </a:schemeClr>
              </a:solidFill>
            </a:endParaRPr>
          </a:p>
        </p:txBody>
      </p:sp>
      <p:pic>
        <p:nvPicPr>
          <p:cNvPr id="5" name="Picture 6" descr="http://www.chemss2016.org/fileadmin/_processed_/csm_ICCSS_logo_HD_22054a9df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8739" y="135793"/>
            <a:ext cx="677392" cy="543042"/>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185" y="171272"/>
            <a:ext cx="1184554" cy="565826"/>
          </a:xfrm>
          <a:prstGeom prst="rect">
            <a:avLst/>
          </a:prstGeom>
        </p:spPr>
      </p:pic>
      <p:pic>
        <p:nvPicPr>
          <p:cNvPr id="7" name="Picture 2" descr="CHEM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283" y="135793"/>
            <a:ext cx="2154154" cy="60499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Łącznik prosty 7"/>
          <p:cNvCxnSpPr/>
          <p:nvPr/>
        </p:nvCxnSpPr>
        <p:spPr>
          <a:xfrm>
            <a:off x="3302000" y="2250406"/>
            <a:ext cx="2832100" cy="0"/>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346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5759" y="396243"/>
            <a:ext cx="5220970" cy="636450"/>
          </a:xfrm>
        </p:spPr>
        <p:txBody>
          <a:bodyPr/>
          <a:lstStyle/>
          <a:p>
            <a:r>
              <a:rPr lang="pl-PL" sz="2800" dirty="0" smtClean="0"/>
              <a:t>		</a:t>
            </a:r>
            <a:r>
              <a:rPr lang="pl-PL" sz="2800" dirty="0" err="1" smtClean="0"/>
              <a:t>What</a:t>
            </a:r>
            <a:r>
              <a:rPr lang="pl-PL" sz="2800" dirty="0" smtClean="0"/>
              <a:t> do We Stand for:</a:t>
            </a:r>
            <a:endParaRPr lang="en-GB" sz="2800" dirty="0"/>
          </a:p>
        </p:txBody>
      </p:sp>
      <p:sp>
        <p:nvSpPr>
          <p:cNvPr id="6" name="Symbol zastępczy zawartości 5"/>
          <p:cNvSpPr>
            <a:spLocks noGrp="1"/>
          </p:cNvSpPr>
          <p:nvPr>
            <p:ph idx="4294967295"/>
          </p:nvPr>
        </p:nvSpPr>
        <p:spPr>
          <a:xfrm>
            <a:off x="2993843" y="2190160"/>
            <a:ext cx="2289603" cy="521335"/>
          </a:xfrm>
        </p:spPr>
        <p:txBody>
          <a:bodyPr vert="horz" lIns="91440" tIns="45720" rIns="91440" bIns="45720" rtlCol="0">
            <a:noAutofit/>
          </a:bodyPr>
          <a:lstStyle/>
          <a:p>
            <a:pPr marL="0">
              <a:buNone/>
            </a:pPr>
            <a:r>
              <a:rPr lang="en-US" sz="2400" dirty="0">
                <a:solidFill>
                  <a:srgbClr val="002060"/>
                </a:solidFill>
                <a:latin typeface="Abel" panose="02000506030000020004" pitchFamily="2" charset="0"/>
              </a:rPr>
              <a:t>160</a:t>
            </a:r>
            <a:r>
              <a:rPr lang="en-US" sz="2400" dirty="0">
                <a:solidFill>
                  <a:schemeClr val="tx1">
                    <a:lumMod val="50000"/>
                    <a:lumOff val="50000"/>
                  </a:schemeClr>
                </a:solidFill>
                <a:latin typeface="Abel" panose="02000506030000020004" pitchFamily="2" charset="0"/>
              </a:rPr>
              <a:t> </a:t>
            </a:r>
            <a:r>
              <a:rPr lang="en-US" sz="1800" dirty="0">
                <a:solidFill>
                  <a:schemeClr val="tx1">
                    <a:lumMod val="50000"/>
                    <a:lumOff val="50000"/>
                  </a:schemeClr>
                </a:solidFill>
                <a:latin typeface="Abel" panose="02000506030000020004" pitchFamily="2" charset="0"/>
              </a:rPr>
              <a:t>employees</a:t>
            </a:r>
            <a:r>
              <a:rPr lang="en-US" sz="1800" dirty="0" smtClean="0">
                <a:solidFill>
                  <a:schemeClr val="tx1">
                    <a:lumMod val="50000"/>
                    <a:lumOff val="50000"/>
                  </a:schemeClr>
                </a:solidFill>
                <a:latin typeface="Abel" panose="02000506030000020004" pitchFamily="2" charset="0"/>
              </a:rPr>
              <a:t>, </a:t>
            </a:r>
            <a:r>
              <a:rPr lang="en-US" sz="2400" dirty="0">
                <a:solidFill>
                  <a:srgbClr val="002060"/>
                </a:solidFill>
                <a:latin typeface="Abel" panose="02000506030000020004" pitchFamily="2" charset="0"/>
              </a:rPr>
              <a:t>70%</a:t>
            </a:r>
            <a:r>
              <a:rPr lang="en-US" sz="1800" dirty="0">
                <a:solidFill>
                  <a:schemeClr val="tx1">
                    <a:lumMod val="50000"/>
                    <a:lumOff val="50000"/>
                  </a:schemeClr>
                </a:solidFill>
                <a:latin typeface="Abel" panose="02000506030000020004" pitchFamily="2" charset="0"/>
              </a:rPr>
              <a:t> with high </a:t>
            </a:r>
            <a:r>
              <a:rPr lang="en-US" sz="1800" dirty="0" smtClean="0">
                <a:solidFill>
                  <a:schemeClr val="tx1">
                    <a:lumMod val="50000"/>
                    <a:lumOff val="50000"/>
                  </a:schemeClr>
                </a:solidFill>
                <a:latin typeface="Abel" panose="02000506030000020004" pitchFamily="2" charset="0"/>
              </a:rPr>
              <a:t>education</a:t>
            </a:r>
            <a:r>
              <a:rPr lang="pl-PL" sz="1800" dirty="0" smtClean="0">
                <a:solidFill>
                  <a:schemeClr val="tx1">
                    <a:lumMod val="50000"/>
                    <a:lumOff val="50000"/>
                  </a:schemeClr>
                </a:solidFill>
                <a:latin typeface="Abel" panose="02000506030000020004" pitchFamily="2" charset="0"/>
              </a:rPr>
              <a:t>, A</a:t>
            </a:r>
            <a:r>
              <a:rPr lang="en-US" sz="1800" dirty="0" err="1" smtClean="0">
                <a:solidFill>
                  <a:schemeClr val="tx1">
                    <a:lumMod val="50000"/>
                    <a:lumOff val="50000"/>
                  </a:schemeClr>
                </a:solidFill>
                <a:latin typeface="Abel" panose="02000506030000020004" pitchFamily="2" charset="0"/>
              </a:rPr>
              <a:t>mbassador</a:t>
            </a:r>
            <a:r>
              <a:rPr lang="en-US" sz="1800" dirty="0" smtClean="0">
                <a:solidFill>
                  <a:schemeClr val="tx1">
                    <a:lumMod val="50000"/>
                    <a:lumOff val="50000"/>
                  </a:schemeClr>
                </a:solidFill>
                <a:latin typeface="Abel" panose="02000506030000020004" pitchFamily="2" charset="0"/>
              </a:rPr>
              <a:t> </a:t>
            </a:r>
            <a:r>
              <a:rPr lang="en-US" sz="1800" dirty="0">
                <a:solidFill>
                  <a:schemeClr val="tx1">
                    <a:lumMod val="50000"/>
                    <a:lumOff val="50000"/>
                  </a:schemeClr>
                </a:solidFill>
                <a:latin typeface="Abel" panose="02000506030000020004" pitchFamily="2" charset="0"/>
              </a:rPr>
              <a:t>of Polish Economy title in 2012</a:t>
            </a:r>
          </a:p>
          <a:p>
            <a:pPr marL="0">
              <a:buNone/>
            </a:pPr>
            <a:endParaRPr lang="en-US" sz="1800" dirty="0" smtClean="0">
              <a:solidFill>
                <a:schemeClr val="tx1">
                  <a:lumMod val="50000"/>
                  <a:lumOff val="50000"/>
                </a:schemeClr>
              </a:solidFill>
              <a:latin typeface="Abel" panose="02000506030000020004" pitchFamily="2" charset="0"/>
            </a:endParaRPr>
          </a:p>
          <a:p>
            <a:pPr marL="0">
              <a:buNone/>
            </a:pPr>
            <a:endParaRPr lang="en-US" sz="1800" dirty="0">
              <a:solidFill>
                <a:schemeClr val="tx1">
                  <a:lumMod val="50000"/>
                  <a:lumOff val="50000"/>
                </a:schemeClr>
              </a:solidFill>
              <a:latin typeface="Abel" panose="02000506030000020004" pitchFamily="2" charset="0"/>
            </a:endParaRPr>
          </a:p>
        </p:txBody>
      </p:sp>
      <p:sp>
        <p:nvSpPr>
          <p:cNvPr id="9" name="Symbol zastępczy zawartości 8"/>
          <p:cNvSpPr>
            <a:spLocks noGrp="1"/>
          </p:cNvSpPr>
          <p:nvPr>
            <p:ph idx="4294967295"/>
          </p:nvPr>
        </p:nvSpPr>
        <p:spPr>
          <a:xfrm>
            <a:off x="627968" y="2227599"/>
            <a:ext cx="1800950" cy="521335"/>
          </a:xfrm>
        </p:spPr>
        <p:txBody>
          <a:bodyPr vert="horz" lIns="91440" tIns="45720" rIns="91440" bIns="45720" rtlCol="0">
            <a:noAutofit/>
          </a:bodyPr>
          <a:lstStyle/>
          <a:p>
            <a:pPr marL="0">
              <a:buNone/>
            </a:pPr>
            <a:r>
              <a:rPr lang="en-US" sz="1800" dirty="0">
                <a:solidFill>
                  <a:schemeClr val="tx1">
                    <a:lumMod val="50000"/>
                    <a:lumOff val="50000"/>
                  </a:schemeClr>
                </a:solidFill>
                <a:latin typeface="Abel" panose="02000506030000020004" pitchFamily="2" charset="0"/>
              </a:rPr>
              <a:t>Founded in </a:t>
            </a:r>
            <a:r>
              <a:rPr lang="en-US" sz="2400" dirty="0">
                <a:solidFill>
                  <a:srgbClr val="002060"/>
                </a:solidFill>
                <a:latin typeface="Abel" panose="02000506030000020004" pitchFamily="2" charset="0"/>
              </a:rPr>
              <a:t>1992</a:t>
            </a:r>
          </a:p>
        </p:txBody>
      </p:sp>
      <p:pic>
        <p:nvPicPr>
          <p:cNvPr id="13" name="Obraz 12"/>
          <p:cNvPicPr>
            <a:picLocks noChangeAspect="1"/>
          </p:cNvPicPr>
          <p:nvPr/>
        </p:nvPicPr>
        <p:blipFill>
          <a:blip r:embed="rId2"/>
          <a:stretch>
            <a:fillRect/>
          </a:stretch>
        </p:blipFill>
        <p:spPr>
          <a:xfrm>
            <a:off x="215900" y="5040844"/>
            <a:ext cx="8661400" cy="1612900"/>
          </a:xfrm>
          <a:prstGeom prst="rect">
            <a:avLst/>
          </a:prstGeom>
        </p:spPr>
      </p:pic>
      <p:sp>
        <p:nvSpPr>
          <p:cNvPr id="14" name="Elipsa 13"/>
          <p:cNvSpPr/>
          <p:nvPr/>
        </p:nvSpPr>
        <p:spPr>
          <a:xfrm>
            <a:off x="8342669" y="5177553"/>
            <a:ext cx="94400" cy="8601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Elipsa 11"/>
          <p:cNvSpPr/>
          <p:nvPr/>
        </p:nvSpPr>
        <p:spPr>
          <a:xfrm>
            <a:off x="5230744" y="5847294"/>
            <a:ext cx="52703" cy="48279"/>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pole tekstowe 4"/>
          <p:cNvSpPr txBox="1"/>
          <p:nvPr/>
        </p:nvSpPr>
        <p:spPr>
          <a:xfrm>
            <a:off x="705419" y="1430091"/>
            <a:ext cx="1905000" cy="400110"/>
          </a:xfrm>
          <a:prstGeom prst="rect">
            <a:avLst/>
          </a:prstGeom>
        </p:spPr>
        <p:txBody>
          <a:bodyPr vert="horz" lIns="91440" tIns="45720" rIns="91440" bIns="45720" rtlCol="0">
            <a:noAutofit/>
          </a:bodyPr>
          <a:lstStyle>
            <a:lvl1pPr indent="0">
              <a:lnSpc>
                <a:spcPct val="100000"/>
              </a:lnSpc>
              <a:spcBef>
                <a:spcPts val="1000"/>
              </a:spcBef>
              <a:buFont typeface="Arial" panose="020B0604020202020204" pitchFamily="34" charset="0"/>
              <a:buNone/>
              <a:defRPr sz="2000" b="0">
                <a:solidFill>
                  <a:schemeClr val="tx1">
                    <a:lumMod val="50000"/>
                    <a:lumOff val="50000"/>
                  </a:schemeClr>
                </a:solidFill>
                <a:latin typeface="Abel" panose="02000506030000020004" pitchFamily="2" charset="0"/>
              </a:defRPr>
            </a:lvl1pPr>
            <a:lvl2pPr indent="0">
              <a:lnSpc>
                <a:spcPct val="90000"/>
              </a:lnSpc>
              <a:spcBef>
                <a:spcPts val="500"/>
              </a:spcBef>
              <a:buFont typeface="Arial" panose="020B0604020202020204" pitchFamily="34" charset="0"/>
              <a:buNone/>
              <a:defRPr sz="1400">
                <a:solidFill>
                  <a:schemeClr val="tx1">
                    <a:lumMod val="50000"/>
                    <a:lumOff val="50000"/>
                  </a:schemeClr>
                </a:solidFill>
                <a:latin typeface="Abel" panose="02000506030000020004" pitchFamily="2" charset="0"/>
              </a:defRPr>
            </a:lvl2pPr>
            <a:lvl3pPr marL="1143000" indent="-228600">
              <a:lnSpc>
                <a:spcPct val="90000"/>
              </a:lnSpc>
              <a:spcBef>
                <a:spcPts val="500"/>
              </a:spcBef>
              <a:buFont typeface="Arial" panose="020B0604020202020204" pitchFamily="34" charset="0"/>
              <a:buChar char="•"/>
              <a:defRPr sz="1400">
                <a:solidFill>
                  <a:schemeClr val="tx1">
                    <a:lumMod val="50000"/>
                    <a:lumOff val="50000"/>
                  </a:schemeClr>
                </a:solidFill>
                <a:latin typeface="Abel" panose="02000506030000020004" pitchFamily="2" charset="0"/>
              </a:defRPr>
            </a:lvl3pPr>
            <a:lvl4pPr marL="1600200" indent="-228600">
              <a:lnSpc>
                <a:spcPct val="90000"/>
              </a:lnSpc>
              <a:spcBef>
                <a:spcPts val="500"/>
              </a:spcBef>
              <a:buFont typeface="Arial" panose="020B0604020202020204" pitchFamily="34" charset="0"/>
              <a:buChar char="•"/>
              <a:defRPr sz="1400">
                <a:solidFill>
                  <a:schemeClr val="tx1">
                    <a:lumMod val="50000"/>
                    <a:lumOff val="50000"/>
                  </a:schemeClr>
                </a:solidFill>
                <a:latin typeface="Abel" panose="02000506030000020004" pitchFamily="2" charset="0"/>
              </a:defRPr>
            </a:lvl4pPr>
            <a:lvl5pPr marL="2057400" indent="-228600">
              <a:lnSpc>
                <a:spcPct val="90000"/>
              </a:lnSpc>
              <a:spcBef>
                <a:spcPts val="500"/>
              </a:spcBef>
              <a:buFont typeface="Arial" panose="020B0604020202020204" pitchFamily="34" charset="0"/>
              <a:buChar char="•"/>
              <a:defRPr sz="1400">
                <a:solidFill>
                  <a:schemeClr val="tx1">
                    <a:lumMod val="50000"/>
                    <a:lumOff val="50000"/>
                  </a:schemeClr>
                </a:solidFill>
                <a:latin typeface="Abel" panose="02000506030000020004"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dirty="0" smtClean="0">
                <a:solidFill>
                  <a:schemeClr val="accent5">
                    <a:lumMod val="50000"/>
                  </a:schemeClr>
                </a:solidFill>
              </a:rPr>
              <a:t>Experience</a:t>
            </a:r>
            <a:endParaRPr lang="en-US" sz="2400" dirty="0">
              <a:solidFill>
                <a:schemeClr val="accent5">
                  <a:lumMod val="50000"/>
                </a:schemeClr>
              </a:solidFill>
            </a:endParaRPr>
          </a:p>
        </p:txBody>
      </p:sp>
      <p:sp>
        <p:nvSpPr>
          <p:cNvPr id="17" name="pole tekstowe 16"/>
          <p:cNvSpPr txBox="1"/>
          <p:nvPr/>
        </p:nvSpPr>
        <p:spPr>
          <a:xfrm>
            <a:off x="3378446" y="1410807"/>
            <a:ext cx="1905000" cy="400110"/>
          </a:xfrm>
          <a:prstGeom prst="rect">
            <a:avLst/>
          </a:prstGeom>
        </p:spPr>
        <p:txBody>
          <a:bodyPr vert="horz" lIns="91440" tIns="45720" rIns="91440" bIns="45720" rtlCol="0">
            <a:noAutofit/>
          </a:bodyPr>
          <a:lstStyle>
            <a:defPPr>
              <a:defRPr lang="pl-PL"/>
            </a:defPPr>
            <a:lvl1pPr indent="0">
              <a:lnSpc>
                <a:spcPct val="100000"/>
              </a:lnSpc>
              <a:spcBef>
                <a:spcPts val="1000"/>
              </a:spcBef>
              <a:buFont typeface="Arial" panose="020B0604020202020204" pitchFamily="34" charset="0"/>
              <a:buNone/>
              <a:defRPr sz="2000" b="0">
                <a:solidFill>
                  <a:schemeClr val="tx1">
                    <a:lumMod val="50000"/>
                    <a:lumOff val="50000"/>
                  </a:schemeClr>
                </a:solidFill>
                <a:latin typeface="Abel" panose="02000506030000020004" pitchFamily="2" charset="0"/>
              </a:defRPr>
            </a:lvl1pPr>
            <a:lvl2pPr indent="0">
              <a:lnSpc>
                <a:spcPct val="90000"/>
              </a:lnSpc>
              <a:spcBef>
                <a:spcPts val="500"/>
              </a:spcBef>
              <a:buFont typeface="Arial" panose="020B0604020202020204" pitchFamily="34" charset="0"/>
              <a:buNone/>
              <a:defRPr sz="1400">
                <a:solidFill>
                  <a:schemeClr val="tx1">
                    <a:lumMod val="50000"/>
                    <a:lumOff val="50000"/>
                  </a:schemeClr>
                </a:solidFill>
                <a:latin typeface="Abel" panose="02000506030000020004" pitchFamily="2" charset="0"/>
              </a:defRPr>
            </a:lvl2pPr>
            <a:lvl3pPr marL="1143000" indent="-228600">
              <a:lnSpc>
                <a:spcPct val="90000"/>
              </a:lnSpc>
              <a:spcBef>
                <a:spcPts val="500"/>
              </a:spcBef>
              <a:buFont typeface="Arial" panose="020B0604020202020204" pitchFamily="34" charset="0"/>
              <a:buChar char="•"/>
              <a:defRPr sz="1400">
                <a:solidFill>
                  <a:schemeClr val="tx1">
                    <a:lumMod val="50000"/>
                    <a:lumOff val="50000"/>
                  </a:schemeClr>
                </a:solidFill>
                <a:latin typeface="Abel" panose="02000506030000020004" pitchFamily="2" charset="0"/>
              </a:defRPr>
            </a:lvl3pPr>
            <a:lvl4pPr marL="1600200" indent="-228600">
              <a:lnSpc>
                <a:spcPct val="90000"/>
              </a:lnSpc>
              <a:spcBef>
                <a:spcPts val="500"/>
              </a:spcBef>
              <a:buFont typeface="Arial" panose="020B0604020202020204" pitchFamily="34" charset="0"/>
              <a:buChar char="•"/>
              <a:defRPr sz="1400">
                <a:solidFill>
                  <a:schemeClr val="tx1">
                    <a:lumMod val="50000"/>
                    <a:lumOff val="50000"/>
                  </a:schemeClr>
                </a:solidFill>
                <a:latin typeface="Abel" panose="02000506030000020004" pitchFamily="2" charset="0"/>
              </a:defRPr>
            </a:lvl4pPr>
            <a:lvl5pPr marL="2057400" indent="-228600">
              <a:lnSpc>
                <a:spcPct val="90000"/>
              </a:lnSpc>
              <a:spcBef>
                <a:spcPts val="500"/>
              </a:spcBef>
              <a:buFont typeface="Arial" panose="020B0604020202020204" pitchFamily="34" charset="0"/>
              <a:buChar char="•"/>
              <a:defRPr sz="1400">
                <a:solidFill>
                  <a:schemeClr val="tx1">
                    <a:lumMod val="50000"/>
                    <a:lumOff val="50000"/>
                  </a:schemeClr>
                </a:solidFill>
                <a:latin typeface="Abel" panose="02000506030000020004"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dirty="0" smtClean="0">
                <a:solidFill>
                  <a:schemeClr val="accent5">
                    <a:lumMod val="50000"/>
                  </a:schemeClr>
                </a:solidFill>
              </a:rPr>
              <a:t>Know-how</a:t>
            </a:r>
            <a:endParaRPr lang="en-US" sz="2400" dirty="0">
              <a:solidFill>
                <a:schemeClr val="accent5">
                  <a:lumMod val="50000"/>
                </a:schemeClr>
              </a:solidFill>
            </a:endParaRPr>
          </a:p>
        </p:txBody>
      </p:sp>
      <p:sp>
        <p:nvSpPr>
          <p:cNvPr id="18" name="pole tekstowe 17"/>
          <p:cNvSpPr txBox="1"/>
          <p:nvPr/>
        </p:nvSpPr>
        <p:spPr>
          <a:xfrm>
            <a:off x="5614069" y="1381193"/>
            <a:ext cx="1905000" cy="400110"/>
          </a:xfrm>
          <a:prstGeom prst="rect">
            <a:avLst/>
          </a:prstGeom>
        </p:spPr>
        <p:txBody>
          <a:bodyPr vert="horz" lIns="91440" tIns="45720" rIns="91440" bIns="45720" rtlCol="0">
            <a:noAutofit/>
          </a:bodyPr>
          <a:lstStyle>
            <a:defPPr>
              <a:defRPr lang="pl-PL"/>
            </a:defPPr>
            <a:lvl1pPr indent="0">
              <a:lnSpc>
                <a:spcPct val="100000"/>
              </a:lnSpc>
              <a:spcBef>
                <a:spcPts val="1000"/>
              </a:spcBef>
              <a:buFont typeface="Arial" panose="020B0604020202020204" pitchFamily="34" charset="0"/>
              <a:buNone/>
              <a:defRPr sz="2000" b="0">
                <a:solidFill>
                  <a:schemeClr val="tx1">
                    <a:lumMod val="50000"/>
                    <a:lumOff val="50000"/>
                  </a:schemeClr>
                </a:solidFill>
                <a:latin typeface="Abel" panose="02000506030000020004" pitchFamily="2" charset="0"/>
              </a:defRPr>
            </a:lvl1pPr>
            <a:lvl2pPr indent="0">
              <a:lnSpc>
                <a:spcPct val="90000"/>
              </a:lnSpc>
              <a:spcBef>
                <a:spcPts val="500"/>
              </a:spcBef>
              <a:buFont typeface="Arial" panose="020B0604020202020204" pitchFamily="34" charset="0"/>
              <a:buNone/>
              <a:defRPr sz="1400">
                <a:solidFill>
                  <a:schemeClr val="tx1">
                    <a:lumMod val="50000"/>
                    <a:lumOff val="50000"/>
                  </a:schemeClr>
                </a:solidFill>
                <a:latin typeface="Abel" panose="02000506030000020004" pitchFamily="2" charset="0"/>
              </a:defRPr>
            </a:lvl2pPr>
            <a:lvl3pPr marL="1143000" indent="-228600">
              <a:lnSpc>
                <a:spcPct val="90000"/>
              </a:lnSpc>
              <a:spcBef>
                <a:spcPts val="500"/>
              </a:spcBef>
              <a:buFont typeface="Arial" panose="020B0604020202020204" pitchFamily="34" charset="0"/>
              <a:buChar char="•"/>
              <a:defRPr sz="1400">
                <a:solidFill>
                  <a:schemeClr val="tx1">
                    <a:lumMod val="50000"/>
                    <a:lumOff val="50000"/>
                  </a:schemeClr>
                </a:solidFill>
                <a:latin typeface="Abel" panose="02000506030000020004" pitchFamily="2" charset="0"/>
              </a:defRPr>
            </a:lvl3pPr>
            <a:lvl4pPr marL="1600200" indent="-228600">
              <a:lnSpc>
                <a:spcPct val="90000"/>
              </a:lnSpc>
              <a:spcBef>
                <a:spcPts val="500"/>
              </a:spcBef>
              <a:buFont typeface="Arial" panose="020B0604020202020204" pitchFamily="34" charset="0"/>
              <a:buChar char="•"/>
              <a:defRPr sz="1400">
                <a:solidFill>
                  <a:schemeClr val="tx1">
                    <a:lumMod val="50000"/>
                    <a:lumOff val="50000"/>
                  </a:schemeClr>
                </a:solidFill>
                <a:latin typeface="Abel" panose="02000506030000020004" pitchFamily="2" charset="0"/>
              </a:defRPr>
            </a:lvl4pPr>
            <a:lvl5pPr marL="2057400" indent="-228600">
              <a:lnSpc>
                <a:spcPct val="90000"/>
              </a:lnSpc>
              <a:spcBef>
                <a:spcPts val="500"/>
              </a:spcBef>
              <a:buFont typeface="Arial" panose="020B0604020202020204" pitchFamily="34" charset="0"/>
              <a:buChar char="•"/>
              <a:defRPr sz="1400">
                <a:solidFill>
                  <a:schemeClr val="tx1">
                    <a:lumMod val="50000"/>
                    <a:lumOff val="50000"/>
                  </a:schemeClr>
                </a:solidFill>
                <a:latin typeface="Abel" panose="02000506030000020004"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dirty="0" smtClean="0">
                <a:solidFill>
                  <a:schemeClr val="accent5">
                    <a:lumMod val="50000"/>
                  </a:schemeClr>
                </a:solidFill>
              </a:rPr>
              <a:t>Responsibility </a:t>
            </a:r>
            <a:endParaRPr lang="en-US" sz="2400" dirty="0">
              <a:solidFill>
                <a:schemeClr val="accent5">
                  <a:lumMod val="50000"/>
                </a:schemeClr>
              </a:solidFill>
            </a:endParaRPr>
          </a:p>
        </p:txBody>
      </p:sp>
      <p:pic>
        <p:nvPicPr>
          <p:cNvPr id="20" name="Obraz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754" y="343192"/>
            <a:ext cx="1636622" cy="781765"/>
          </a:xfrm>
          <a:prstGeom prst="rect">
            <a:avLst/>
          </a:prstGeom>
        </p:spPr>
      </p:pic>
      <p:sp>
        <p:nvSpPr>
          <p:cNvPr id="7" name="Prostokąt 6"/>
          <p:cNvSpPr/>
          <p:nvPr/>
        </p:nvSpPr>
        <p:spPr>
          <a:xfrm>
            <a:off x="5587069" y="2234441"/>
            <a:ext cx="2552921" cy="954107"/>
          </a:xfrm>
          <a:prstGeom prst="rect">
            <a:avLst/>
          </a:prstGeom>
        </p:spPr>
        <p:txBody>
          <a:bodyPr vert="horz" lIns="91440" tIns="45720" rIns="91440" bIns="45720" rtlCol="0">
            <a:noAutofit/>
          </a:bodyPr>
          <a:lstStyle/>
          <a:p>
            <a:pPr>
              <a:spcBef>
                <a:spcPts val="1000"/>
              </a:spcBef>
              <a:buFont typeface="Arial" panose="020B0604020202020204" pitchFamily="34" charset="0"/>
              <a:buNone/>
            </a:pPr>
            <a:r>
              <a:rPr lang="en-US" dirty="0">
                <a:solidFill>
                  <a:schemeClr val="tx1">
                    <a:lumMod val="50000"/>
                    <a:lumOff val="50000"/>
                  </a:schemeClr>
                </a:solidFill>
                <a:latin typeface="Abel" panose="02000506030000020004" pitchFamily="2" charset="0"/>
              </a:rPr>
              <a:t>The only Poland’s trade fair </a:t>
            </a:r>
            <a:r>
              <a:rPr lang="en-US" dirty="0" err="1">
                <a:solidFill>
                  <a:schemeClr val="tx1">
                    <a:lumMod val="50000"/>
                    <a:lumOff val="50000"/>
                  </a:schemeClr>
                </a:solidFill>
                <a:latin typeface="Abel" panose="02000506030000020004" pitchFamily="2" charset="0"/>
              </a:rPr>
              <a:t>centre</a:t>
            </a:r>
            <a:r>
              <a:rPr lang="en-US" dirty="0">
                <a:solidFill>
                  <a:schemeClr val="tx1">
                    <a:lumMod val="50000"/>
                    <a:lumOff val="50000"/>
                  </a:schemeClr>
                </a:solidFill>
                <a:latin typeface="Abel" panose="02000506030000020004" pitchFamily="2" charset="0"/>
              </a:rPr>
              <a:t> with the ISO </a:t>
            </a:r>
            <a:r>
              <a:rPr lang="en-US" dirty="0" smtClean="0">
                <a:solidFill>
                  <a:schemeClr val="tx1">
                    <a:lumMod val="50000"/>
                    <a:lumOff val="50000"/>
                  </a:schemeClr>
                </a:solidFill>
                <a:latin typeface="Abel" panose="02000506030000020004" pitchFamily="2" charset="0"/>
              </a:rPr>
              <a:t>Certificate</a:t>
            </a:r>
            <a:r>
              <a:rPr lang="pl-PL" dirty="0" smtClean="0">
                <a:solidFill>
                  <a:schemeClr val="tx1">
                    <a:lumMod val="50000"/>
                    <a:lumOff val="50000"/>
                  </a:schemeClr>
                </a:solidFill>
                <a:latin typeface="Abel" panose="02000506030000020004" pitchFamily="2" charset="0"/>
              </a:rPr>
              <a:t>, </a:t>
            </a:r>
            <a:r>
              <a:rPr lang="pl-PL" dirty="0" err="1" smtClean="0">
                <a:solidFill>
                  <a:schemeClr val="tx1">
                    <a:lumMod val="50000"/>
                    <a:lumOff val="50000"/>
                  </a:schemeClr>
                </a:solidFill>
                <a:latin typeface="Abel" panose="02000506030000020004" pitchFamily="2" charset="0"/>
              </a:rPr>
              <a:t>Member</a:t>
            </a:r>
            <a:r>
              <a:rPr lang="pl-PL" dirty="0" smtClean="0">
                <a:solidFill>
                  <a:schemeClr val="tx1">
                    <a:lumMod val="50000"/>
                    <a:lumOff val="50000"/>
                  </a:schemeClr>
                </a:solidFill>
                <a:latin typeface="Abel" panose="02000506030000020004" pitchFamily="2" charset="0"/>
              </a:rPr>
              <a:t> of UFI</a:t>
            </a:r>
            <a:endParaRPr lang="en-US" dirty="0">
              <a:solidFill>
                <a:schemeClr val="tx1">
                  <a:lumMod val="50000"/>
                  <a:lumOff val="50000"/>
                </a:schemeClr>
              </a:solidFill>
              <a:latin typeface="Abel" panose="02000506030000020004" pitchFamily="2" charset="0"/>
            </a:endParaRPr>
          </a:p>
        </p:txBody>
      </p:sp>
      <p:pic>
        <p:nvPicPr>
          <p:cNvPr id="23" name="Picture 4" descr="http://www.saudi-agriculture.com/images/logo-uf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1625" y="4045920"/>
            <a:ext cx="449888" cy="61681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3311" y="3497886"/>
            <a:ext cx="558758" cy="61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 descr="IQNet certification mar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1558" y="3500459"/>
            <a:ext cx="589660" cy="49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trzałka w dół 14"/>
          <p:cNvSpPr/>
          <p:nvPr/>
        </p:nvSpPr>
        <p:spPr>
          <a:xfrm>
            <a:off x="1258620" y="1906460"/>
            <a:ext cx="269823" cy="241439"/>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trzałka w dół 25"/>
          <p:cNvSpPr/>
          <p:nvPr/>
        </p:nvSpPr>
        <p:spPr>
          <a:xfrm>
            <a:off x="3831968" y="1893158"/>
            <a:ext cx="269823" cy="241439"/>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trzałka w dół 26"/>
          <p:cNvSpPr/>
          <p:nvPr/>
        </p:nvSpPr>
        <p:spPr>
          <a:xfrm>
            <a:off x="6211477" y="1893159"/>
            <a:ext cx="269823" cy="241439"/>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6" descr="Euro Brand"/>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893" r="9375"/>
          <a:stretch/>
        </p:blipFill>
        <p:spPr bwMode="auto">
          <a:xfrm>
            <a:off x="3360001" y="3560990"/>
            <a:ext cx="1170297" cy="1016780"/>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008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2408836" y="459440"/>
            <a:ext cx="6041036" cy="636450"/>
          </a:xfrm>
        </p:spPr>
        <p:txBody>
          <a:bodyPr/>
          <a:lstStyle/>
          <a:p>
            <a:r>
              <a:rPr lang="pl-PL" sz="2800" dirty="0" smtClean="0"/>
              <a:t>One </a:t>
            </a:r>
            <a:r>
              <a:rPr lang="pl-PL" sz="2800" dirty="0"/>
              <a:t>of the </a:t>
            </a:r>
            <a:r>
              <a:rPr lang="pl-PL" sz="2800" dirty="0" err="1"/>
              <a:t>L</a:t>
            </a:r>
            <a:r>
              <a:rPr lang="pl-PL" sz="2800" dirty="0" err="1" smtClean="0"/>
              <a:t>eading</a:t>
            </a:r>
            <a:r>
              <a:rPr lang="pl-PL" sz="2800" dirty="0" smtClean="0"/>
              <a:t> </a:t>
            </a:r>
            <a:r>
              <a:rPr lang="pl-PL" sz="2800" dirty="0" err="1" smtClean="0"/>
              <a:t>Exhibition</a:t>
            </a:r>
            <a:r>
              <a:rPr lang="pl-PL" sz="2800" dirty="0" smtClean="0"/>
              <a:t> </a:t>
            </a:r>
            <a:r>
              <a:rPr lang="pl-PL" sz="2800" dirty="0" err="1" smtClean="0"/>
              <a:t>Centers</a:t>
            </a:r>
            <a:r>
              <a:rPr lang="pl-PL" sz="2800" dirty="0" smtClean="0"/>
              <a:t> </a:t>
            </a:r>
            <a:r>
              <a:rPr lang="pl-PL" sz="2800" dirty="0"/>
              <a:t>in </a:t>
            </a:r>
            <a:r>
              <a:rPr lang="en-US" sz="2800" dirty="0"/>
              <a:t>Central and Eastern Europe</a:t>
            </a:r>
            <a:endParaRPr lang="en-GB" sz="2800" dirty="0"/>
          </a:p>
        </p:txBody>
      </p:sp>
      <p:sp>
        <p:nvSpPr>
          <p:cNvPr id="23" name="Symbol zastępczy zawartości 2"/>
          <p:cNvSpPr>
            <a:spLocks noGrp="1"/>
          </p:cNvSpPr>
          <p:nvPr>
            <p:ph idx="4294967295"/>
          </p:nvPr>
        </p:nvSpPr>
        <p:spPr>
          <a:xfrm>
            <a:off x="709295" y="1817379"/>
            <a:ext cx="7951787" cy="2220912"/>
          </a:xfrm>
        </p:spPr>
        <p:txBody>
          <a:bodyPr vert="horz" lIns="91440" tIns="45720" rIns="91440" bIns="45720" rtlCol="0">
            <a:noAutofit/>
          </a:bodyPr>
          <a:lstStyle/>
          <a:p>
            <a:pPr marL="0" indent="0">
              <a:buNone/>
            </a:pPr>
            <a:r>
              <a:rPr lang="en-US" sz="2400" dirty="0">
                <a:solidFill>
                  <a:srgbClr val="002060"/>
                </a:solidFill>
                <a:latin typeface="Abel" panose="02000506030000020004" pitchFamily="2" charset="0"/>
              </a:rPr>
              <a:t>6500</a:t>
            </a:r>
            <a:r>
              <a:rPr lang="en-US" sz="2000" dirty="0">
                <a:solidFill>
                  <a:schemeClr val="tx1">
                    <a:lumMod val="50000"/>
                    <a:lumOff val="50000"/>
                  </a:schemeClr>
                </a:solidFill>
                <a:latin typeface="Abel" panose="02000506030000020004" pitchFamily="2" charset="0"/>
              </a:rPr>
              <a:t> exhibitors</a:t>
            </a:r>
            <a:r>
              <a:rPr lang="pl-PL" sz="2000" dirty="0">
                <a:solidFill>
                  <a:schemeClr val="tx1">
                    <a:lumMod val="50000"/>
                    <a:lumOff val="50000"/>
                  </a:schemeClr>
                </a:solidFill>
                <a:latin typeface="Abel" panose="02000506030000020004" pitchFamily="2" charset="0"/>
              </a:rPr>
              <a:t> </a:t>
            </a:r>
            <a:r>
              <a:rPr lang="pl-PL" altLang="pl-PL" sz="2000" dirty="0">
                <a:solidFill>
                  <a:schemeClr val="tx1">
                    <a:lumMod val="50000"/>
                    <a:lumOff val="50000"/>
                  </a:schemeClr>
                </a:solidFill>
                <a:latin typeface="Abel" panose="02000506030000020004" pitchFamily="2" charset="0"/>
              </a:rPr>
              <a:t>● </a:t>
            </a:r>
            <a:r>
              <a:rPr lang="en-US" sz="2400" dirty="0">
                <a:solidFill>
                  <a:srgbClr val="002060"/>
                </a:solidFill>
                <a:latin typeface="Abel" panose="02000506030000020004" pitchFamily="2" charset="0"/>
              </a:rPr>
              <a:t>210 000 </a:t>
            </a:r>
            <a:r>
              <a:rPr lang="en-US" sz="2000" dirty="0">
                <a:solidFill>
                  <a:schemeClr val="tx1">
                    <a:lumMod val="50000"/>
                    <a:lumOff val="50000"/>
                  </a:schemeClr>
                </a:solidFill>
                <a:latin typeface="Abel" panose="02000506030000020004" pitchFamily="2" charset="0"/>
              </a:rPr>
              <a:t>trade fair visitors</a:t>
            </a:r>
            <a:r>
              <a:rPr lang="pl-PL" sz="2000" dirty="0">
                <a:solidFill>
                  <a:schemeClr val="tx1">
                    <a:lumMod val="50000"/>
                    <a:lumOff val="50000"/>
                  </a:schemeClr>
                </a:solidFill>
                <a:latin typeface="Abel" panose="02000506030000020004" pitchFamily="2" charset="0"/>
              </a:rPr>
              <a:t> </a:t>
            </a:r>
            <a:r>
              <a:rPr lang="pl-PL" altLang="pl-PL" sz="2000" dirty="0">
                <a:solidFill>
                  <a:schemeClr val="tx1">
                    <a:lumMod val="50000"/>
                    <a:lumOff val="50000"/>
                  </a:schemeClr>
                </a:solidFill>
                <a:latin typeface="Abel" panose="02000506030000020004" pitchFamily="2" charset="0"/>
              </a:rPr>
              <a:t>●</a:t>
            </a:r>
            <a:r>
              <a:rPr lang="en-US" sz="2000" dirty="0">
                <a:solidFill>
                  <a:schemeClr val="tx1">
                    <a:lumMod val="50000"/>
                    <a:lumOff val="50000"/>
                  </a:schemeClr>
                </a:solidFill>
                <a:latin typeface="Abel" panose="02000506030000020004" pitchFamily="2" charset="0"/>
              </a:rPr>
              <a:t> </a:t>
            </a:r>
            <a:r>
              <a:rPr lang="en-US" sz="2400" dirty="0">
                <a:solidFill>
                  <a:srgbClr val="002060"/>
                </a:solidFill>
                <a:latin typeface="Abel" panose="02000506030000020004" pitchFamily="2" charset="0"/>
              </a:rPr>
              <a:t>200,000 m² </a:t>
            </a:r>
            <a:r>
              <a:rPr lang="en-US" sz="2000" dirty="0">
                <a:solidFill>
                  <a:schemeClr val="tx1">
                    <a:lumMod val="50000"/>
                    <a:lumOff val="50000"/>
                  </a:schemeClr>
                </a:solidFill>
                <a:latin typeface="Abel" panose="02000506030000020004" pitchFamily="2" charset="0"/>
              </a:rPr>
              <a:t>rented exhibition space </a:t>
            </a:r>
            <a:r>
              <a:rPr lang="pl-PL" altLang="pl-PL" sz="2000" dirty="0" smtClean="0">
                <a:solidFill>
                  <a:schemeClr val="tx1">
                    <a:lumMod val="50000"/>
                    <a:lumOff val="50000"/>
                  </a:schemeClr>
                </a:solidFill>
                <a:latin typeface="Abel" panose="02000506030000020004" pitchFamily="2" charset="0"/>
              </a:rPr>
              <a:t>● a</a:t>
            </a:r>
            <a:r>
              <a:rPr lang="en-US" sz="2000" dirty="0" err="1" smtClean="0">
                <a:solidFill>
                  <a:schemeClr val="tx1">
                    <a:lumMod val="50000"/>
                    <a:lumOff val="50000"/>
                  </a:schemeClr>
                </a:solidFill>
                <a:latin typeface="Abel" panose="02000506030000020004" pitchFamily="2" charset="0"/>
              </a:rPr>
              <a:t>lmost</a:t>
            </a:r>
            <a:r>
              <a:rPr lang="en-US" sz="2000" dirty="0" smtClean="0">
                <a:solidFill>
                  <a:schemeClr val="tx1">
                    <a:lumMod val="50000"/>
                    <a:lumOff val="50000"/>
                  </a:schemeClr>
                </a:solidFill>
                <a:latin typeface="Abel" panose="02000506030000020004" pitchFamily="2" charset="0"/>
              </a:rPr>
              <a:t> </a:t>
            </a:r>
            <a:r>
              <a:rPr lang="en-US" sz="2400" dirty="0">
                <a:solidFill>
                  <a:srgbClr val="002060"/>
                </a:solidFill>
                <a:latin typeface="Abel" panose="02000506030000020004" pitchFamily="2" charset="0"/>
              </a:rPr>
              <a:t>160 official delegations </a:t>
            </a:r>
            <a:r>
              <a:rPr lang="en-US" sz="2000" dirty="0">
                <a:solidFill>
                  <a:schemeClr val="tx1">
                    <a:lumMod val="50000"/>
                    <a:lumOff val="50000"/>
                  </a:schemeClr>
                </a:solidFill>
                <a:latin typeface="Abel" panose="02000506030000020004" pitchFamily="2" charset="0"/>
              </a:rPr>
              <a:t>from 56 countries of Europe, America and Asia</a:t>
            </a:r>
          </a:p>
          <a:p>
            <a:pPr marL="0" indent="0">
              <a:buNone/>
            </a:pPr>
            <a:endParaRPr lang="en-US" sz="2000" dirty="0">
              <a:solidFill>
                <a:schemeClr val="tx1">
                  <a:lumMod val="50000"/>
                  <a:lumOff val="50000"/>
                </a:schemeClr>
              </a:solidFill>
              <a:latin typeface="Abel" panose="02000506030000020004" pitchFamily="2" charset="0"/>
            </a:endParaRPr>
          </a:p>
        </p:txBody>
      </p:sp>
      <p:graphicFrame>
        <p:nvGraphicFramePr>
          <p:cNvPr id="20" name="Wykres 19"/>
          <p:cNvGraphicFramePr/>
          <p:nvPr>
            <p:extLst>
              <p:ext uri="{D42A27DB-BD31-4B8C-83A1-F6EECF244321}">
                <p14:modId xmlns:p14="http://schemas.microsoft.com/office/powerpoint/2010/main" val="2828002012"/>
              </p:ext>
            </p:extLst>
          </p:nvPr>
        </p:nvGraphicFramePr>
        <p:xfrm>
          <a:off x="3237683" y="3984572"/>
          <a:ext cx="5591629" cy="2705246"/>
        </p:xfrm>
        <a:graphic>
          <a:graphicData uri="http://schemas.openxmlformats.org/drawingml/2006/chart">
            <c:chart xmlns:c="http://schemas.openxmlformats.org/drawingml/2006/chart" xmlns:r="http://schemas.openxmlformats.org/officeDocument/2006/relationships" r:id="rId2"/>
          </a:graphicData>
        </a:graphic>
      </p:graphicFrame>
      <p:sp>
        <p:nvSpPr>
          <p:cNvPr id="22" name="Prostokąt 21"/>
          <p:cNvSpPr/>
          <p:nvPr/>
        </p:nvSpPr>
        <p:spPr>
          <a:xfrm>
            <a:off x="3758383" y="3143742"/>
            <a:ext cx="4332542" cy="861774"/>
          </a:xfrm>
          <a:prstGeom prst="rect">
            <a:avLst/>
          </a:prstGeom>
        </p:spPr>
        <p:txBody>
          <a:bodyPr wrap="square">
            <a:spAutoFit/>
          </a:bodyPr>
          <a:lstStyle/>
          <a:p>
            <a:r>
              <a:rPr lang="en-US" sz="3200" dirty="0">
                <a:solidFill>
                  <a:srgbClr val="002060"/>
                </a:solidFill>
                <a:latin typeface="Abel" panose="02000506030000020004" pitchFamily="2" charset="0"/>
              </a:rPr>
              <a:t>2</a:t>
            </a:r>
            <a:r>
              <a:rPr lang="en-US" sz="2400" dirty="0">
                <a:solidFill>
                  <a:srgbClr val="002060"/>
                </a:solidFill>
                <a:latin typeface="Abel" panose="02000506030000020004" pitchFamily="2" charset="0"/>
              </a:rPr>
              <a:t>nd rank </a:t>
            </a:r>
            <a:r>
              <a:rPr lang="en-US" dirty="0">
                <a:solidFill>
                  <a:schemeClr val="tx1">
                    <a:lumMod val="50000"/>
                    <a:lumOff val="50000"/>
                  </a:schemeClr>
                </a:solidFill>
                <a:latin typeface="Abel" panose="02000506030000020004" pitchFamily="2" charset="0"/>
              </a:rPr>
              <a:t>in terms of number of </a:t>
            </a:r>
            <a:r>
              <a:rPr lang="en-US" dirty="0" smtClean="0">
                <a:solidFill>
                  <a:schemeClr val="tx1">
                    <a:lumMod val="50000"/>
                    <a:lumOff val="50000"/>
                  </a:schemeClr>
                </a:solidFill>
                <a:latin typeface="Abel" panose="02000506030000020004" pitchFamily="2" charset="0"/>
              </a:rPr>
              <a:t>exhibitors</a:t>
            </a:r>
            <a:r>
              <a:rPr lang="pl-PL" dirty="0" smtClean="0">
                <a:solidFill>
                  <a:schemeClr val="tx1">
                    <a:lumMod val="50000"/>
                    <a:lumOff val="50000"/>
                  </a:schemeClr>
                </a:solidFill>
                <a:latin typeface="Abel" panose="02000506030000020004" pitchFamily="2" charset="0"/>
              </a:rPr>
              <a:t> in Central and </a:t>
            </a:r>
            <a:r>
              <a:rPr lang="pl-PL" dirty="0" err="1" smtClean="0">
                <a:solidFill>
                  <a:schemeClr val="tx1">
                    <a:lumMod val="50000"/>
                    <a:lumOff val="50000"/>
                  </a:schemeClr>
                </a:solidFill>
                <a:latin typeface="Abel" panose="02000506030000020004" pitchFamily="2" charset="0"/>
              </a:rPr>
              <a:t>Eastern</a:t>
            </a:r>
            <a:r>
              <a:rPr lang="pl-PL" dirty="0" smtClean="0">
                <a:solidFill>
                  <a:schemeClr val="tx1">
                    <a:lumMod val="50000"/>
                    <a:lumOff val="50000"/>
                  </a:schemeClr>
                </a:solidFill>
                <a:latin typeface="Abel" panose="02000506030000020004" pitchFamily="2" charset="0"/>
              </a:rPr>
              <a:t> Europe:</a:t>
            </a:r>
            <a:r>
              <a:rPr lang="en-US" dirty="0" smtClean="0">
                <a:solidFill>
                  <a:schemeClr val="tx1">
                    <a:lumMod val="50000"/>
                    <a:lumOff val="50000"/>
                  </a:schemeClr>
                </a:solidFill>
                <a:latin typeface="Abel" panose="02000506030000020004" pitchFamily="2" charset="0"/>
              </a:rPr>
              <a:t> </a:t>
            </a:r>
            <a:endParaRPr lang="en-GB" dirty="0">
              <a:solidFill>
                <a:schemeClr val="tx1">
                  <a:lumMod val="50000"/>
                  <a:lumOff val="50000"/>
                </a:schemeClr>
              </a:solidFill>
              <a:latin typeface="Abel" panose="02000506030000020004" pitchFamily="2" charset="0"/>
            </a:endParaRPr>
          </a:p>
        </p:txBody>
      </p:sp>
      <p:grpSp>
        <p:nvGrpSpPr>
          <p:cNvPr id="10" name="Group 14"/>
          <p:cNvGrpSpPr>
            <a:grpSpLocks/>
          </p:cNvGrpSpPr>
          <p:nvPr/>
        </p:nvGrpSpPr>
        <p:grpSpPr bwMode="auto">
          <a:xfrm>
            <a:off x="508000" y="4326838"/>
            <a:ext cx="5172891" cy="2800737"/>
            <a:chOff x="-6134" y="1579"/>
            <a:chExt cx="9128" cy="3082"/>
          </a:xfrm>
        </p:grpSpPr>
        <p:graphicFrame>
          <p:nvGraphicFramePr>
            <p:cNvPr id="11" name="Object 3"/>
            <p:cNvGraphicFramePr>
              <a:graphicFrameLocks noChangeAspect="1"/>
            </p:cNvGraphicFramePr>
            <p:nvPr>
              <p:extLst>
                <p:ext uri="{D42A27DB-BD31-4B8C-83A1-F6EECF244321}">
                  <p14:modId xmlns:p14="http://schemas.microsoft.com/office/powerpoint/2010/main" val="540234777"/>
                </p:ext>
              </p:extLst>
            </p:nvPr>
          </p:nvGraphicFramePr>
          <p:xfrm>
            <a:off x="-6134" y="1579"/>
            <a:ext cx="4398" cy="308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8"/>
            <p:cNvSpPr txBox="1">
              <a:spLocks noChangeArrowheads="1"/>
            </p:cNvSpPr>
            <p:nvPr/>
          </p:nvSpPr>
          <p:spPr bwMode="auto">
            <a:xfrm>
              <a:off x="2722" y="1971"/>
              <a:ext cx="27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pl-PL" altLang="pl-PL" sz="2100">
                <a:solidFill>
                  <a:srgbClr val="262626"/>
                </a:solidFill>
                <a:latin typeface="Calibri" panose="020F0502020204030204" pitchFamily="34" charset="0"/>
              </a:endParaRPr>
            </a:p>
          </p:txBody>
        </p:sp>
        <p:sp>
          <p:nvSpPr>
            <p:cNvPr id="13" name="Text Box 9"/>
            <p:cNvSpPr txBox="1">
              <a:spLocks noChangeArrowheads="1"/>
            </p:cNvSpPr>
            <p:nvPr/>
          </p:nvSpPr>
          <p:spPr bwMode="auto">
            <a:xfrm>
              <a:off x="2722" y="2781"/>
              <a:ext cx="27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pl-PL" altLang="pl-PL" sz="2100">
                <a:solidFill>
                  <a:srgbClr val="262626"/>
                </a:solidFill>
                <a:latin typeface="Calibri" panose="020F0502020204030204" pitchFamily="34" charset="0"/>
              </a:endParaRPr>
            </a:p>
          </p:txBody>
        </p:sp>
        <p:sp>
          <p:nvSpPr>
            <p:cNvPr id="14" name="Text Box 11"/>
            <p:cNvSpPr txBox="1">
              <a:spLocks noChangeArrowheads="1"/>
            </p:cNvSpPr>
            <p:nvPr/>
          </p:nvSpPr>
          <p:spPr bwMode="auto">
            <a:xfrm>
              <a:off x="1372" y="1926"/>
              <a:ext cx="18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pl-PL" altLang="pl-PL" sz="1800">
                <a:solidFill>
                  <a:srgbClr val="262626"/>
                </a:solidFill>
                <a:latin typeface="Calibri" panose="020F0502020204030204" pitchFamily="34" charset="0"/>
              </a:endParaRPr>
            </a:p>
          </p:txBody>
        </p:sp>
        <p:sp>
          <p:nvSpPr>
            <p:cNvPr id="15" name="Text Box 12"/>
            <p:cNvSpPr txBox="1">
              <a:spLocks noChangeArrowheads="1"/>
            </p:cNvSpPr>
            <p:nvPr/>
          </p:nvSpPr>
          <p:spPr bwMode="auto">
            <a:xfrm>
              <a:off x="1237" y="2241"/>
              <a:ext cx="317"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pl-PL" altLang="pl-PL" sz="1500">
                <a:solidFill>
                  <a:srgbClr val="262626"/>
                </a:solidFill>
                <a:latin typeface="Calibri" panose="020F0502020204030204" pitchFamily="34" charset="0"/>
              </a:endParaRPr>
            </a:p>
          </p:txBody>
        </p:sp>
        <p:sp>
          <p:nvSpPr>
            <p:cNvPr id="17" name="Text Box 13"/>
            <p:cNvSpPr txBox="1">
              <a:spLocks noChangeArrowheads="1"/>
            </p:cNvSpPr>
            <p:nvPr/>
          </p:nvSpPr>
          <p:spPr bwMode="auto">
            <a:xfrm>
              <a:off x="1237" y="2421"/>
              <a:ext cx="18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pl-PL" altLang="pl-PL" sz="1800">
                <a:solidFill>
                  <a:srgbClr val="262626"/>
                </a:solidFill>
                <a:latin typeface="Calibri" panose="020F0502020204030204" pitchFamily="34" charset="0"/>
              </a:endParaRPr>
            </a:p>
          </p:txBody>
        </p:sp>
      </p:grpSp>
      <p:pic>
        <p:nvPicPr>
          <p:cNvPr id="21" name="Picture 15" descr="TK_exhibition_and_congress_centre_logo_koleczk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5153" y="5241068"/>
            <a:ext cx="438530" cy="4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rostokąt 18"/>
          <p:cNvSpPr/>
          <p:nvPr/>
        </p:nvSpPr>
        <p:spPr>
          <a:xfrm>
            <a:off x="797216" y="4445666"/>
            <a:ext cx="2018323" cy="646331"/>
          </a:xfrm>
          <a:prstGeom prst="rect">
            <a:avLst/>
          </a:prstGeom>
        </p:spPr>
        <p:txBody>
          <a:bodyPr wrap="square">
            <a:spAutoFit/>
          </a:bodyPr>
          <a:lstStyle/>
          <a:p>
            <a:r>
              <a:rPr lang="pl-PL" dirty="0" err="1">
                <a:solidFill>
                  <a:srgbClr val="002060"/>
                </a:solidFill>
                <a:latin typeface="Abel" panose="02000506030000020004" pitchFamily="2" charset="0"/>
              </a:rPr>
              <a:t>Very</a:t>
            </a:r>
            <a:r>
              <a:rPr lang="pl-PL" dirty="0">
                <a:solidFill>
                  <a:srgbClr val="002060"/>
                </a:solidFill>
                <a:latin typeface="Abel" panose="02000506030000020004" pitchFamily="2" charset="0"/>
              </a:rPr>
              <a:t> </a:t>
            </a:r>
            <a:r>
              <a:rPr lang="pl-PL" dirty="0" err="1">
                <a:solidFill>
                  <a:srgbClr val="002060"/>
                </a:solidFill>
                <a:latin typeface="Abel" panose="02000506030000020004" pitchFamily="2" charset="0"/>
              </a:rPr>
              <a:t>good</a:t>
            </a:r>
            <a:r>
              <a:rPr lang="pl-PL" dirty="0">
                <a:solidFill>
                  <a:srgbClr val="002060"/>
                </a:solidFill>
                <a:latin typeface="Abel" panose="02000506030000020004" pitchFamily="2" charset="0"/>
              </a:rPr>
              <a:t> </a:t>
            </a:r>
            <a:r>
              <a:rPr lang="pl-PL" dirty="0" err="1">
                <a:solidFill>
                  <a:srgbClr val="002060"/>
                </a:solidFill>
                <a:latin typeface="Abel" panose="02000506030000020004" pitchFamily="2" charset="0"/>
              </a:rPr>
              <a:t>position</a:t>
            </a:r>
            <a:r>
              <a:rPr lang="pl-PL" dirty="0">
                <a:solidFill>
                  <a:srgbClr val="002060"/>
                </a:solidFill>
                <a:latin typeface="Abel" panose="02000506030000020004" pitchFamily="2" charset="0"/>
              </a:rPr>
              <a:t> on </a:t>
            </a:r>
            <a:r>
              <a:rPr lang="pl-PL" dirty="0" err="1">
                <a:solidFill>
                  <a:srgbClr val="002060"/>
                </a:solidFill>
                <a:latin typeface="Abel" panose="02000506030000020004" pitchFamily="2" charset="0"/>
              </a:rPr>
              <a:t>Polish</a:t>
            </a:r>
            <a:r>
              <a:rPr lang="pl-PL" dirty="0">
                <a:solidFill>
                  <a:srgbClr val="002060"/>
                </a:solidFill>
                <a:latin typeface="Abel" panose="02000506030000020004" pitchFamily="2" charset="0"/>
              </a:rPr>
              <a:t> </a:t>
            </a:r>
            <a:r>
              <a:rPr lang="pl-PL" dirty="0" smtClean="0">
                <a:solidFill>
                  <a:srgbClr val="002060"/>
                </a:solidFill>
                <a:latin typeface="Abel" panose="02000506030000020004" pitchFamily="2" charset="0"/>
              </a:rPr>
              <a:t>market:</a:t>
            </a:r>
            <a:endParaRPr lang="en-GB" dirty="0">
              <a:solidFill>
                <a:srgbClr val="002060"/>
              </a:solidFill>
              <a:latin typeface="Abel" panose="02000506030000020004" pitchFamily="2" charset="0"/>
            </a:endParaRPr>
          </a:p>
        </p:txBody>
      </p:sp>
    </p:spTree>
    <p:extLst>
      <p:ext uri="{BB962C8B-B14F-4D97-AF65-F5344CB8AC3E}">
        <p14:creationId xmlns:p14="http://schemas.microsoft.com/office/powerpoint/2010/main" val="2225351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ytuł 15"/>
          <p:cNvSpPr>
            <a:spLocks noGrp="1"/>
          </p:cNvSpPr>
          <p:nvPr>
            <p:ph type="title"/>
          </p:nvPr>
        </p:nvSpPr>
        <p:spPr/>
        <p:txBody>
          <a:bodyPr/>
          <a:lstStyle/>
          <a:p>
            <a:r>
              <a:rPr lang="pl-PL" sz="2800" dirty="0" smtClean="0"/>
              <a:t>S</a:t>
            </a:r>
            <a:r>
              <a:rPr lang="en-US" sz="2800" dirty="0" err="1" smtClean="0"/>
              <a:t>tate</a:t>
            </a:r>
            <a:r>
              <a:rPr lang="en-US" sz="2800" dirty="0" smtClean="0"/>
              <a:t> </a:t>
            </a:r>
            <a:r>
              <a:rPr lang="en-US" sz="2800" dirty="0"/>
              <a:t>of the </a:t>
            </a:r>
            <a:r>
              <a:rPr lang="pl-PL" sz="2800" dirty="0" smtClean="0"/>
              <a:t>A</a:t>
            </a:r>
            <a:r>
              <a:rPr lang="en-US" sz="2800" dirty="0" err="1" smtClean="0"/>
              <a:t>rt</a:t>
            </a:r>
            <a:r>
              <a:rPr lang="en-US" sz="2800" dirty="0" smtClean="0"/>
              <a:t> </a:t>
            </a:r>
            <a:r>
              <a:rPr lang="pl-PL" sz="2800" dirty="0" smtClean="0"/>
              <a:t>V</a:t>
            </a:r>
            <a:r>
              <a:rPr lang="en-US" sz="2800" dirty="0" err="1" smtClean="0"/>
              <a:t>enue</a:t>
            </a:r>
            <a:endParaRPr lang="en-GB" sz="2800" dirty="0"/>
          </a:p>
        </p:txBody>
      </p:sp>
      <p:sp>
        <p:nvSpPr>
          <p:cNvPr id="6" name="Symbol zastępczy zawartości 5"/>
          <p:cNvSpPr>
            <a:spLocks noGrp="1"/>
          </p:cNvSpPr>
          <p:nvPr>
            <p:ph idx="1"/>
          </p:nvPr>
        </p:nvSpPr>
        <p:spPr/>
        <p:txBody>
          <a:bodyPr vert="horz" lIns="91440" tIns="45720" rIns="91440" bIns="45720" rtlCol="0">
            <a:noAutofit/>
          </a:bodyPr>
          <a:lstStyle/>
          <a:p>
            <a:pPr>
              <a:lnSpc>
                <a:spcPct val="100000"/>
              </a:lnSpc>
            </a:pPr>
            <a:r>
              <a:rPr lang="en-US" sz="2400" b="0" dirty="0" smtClean="0">
                <a:solidFill>
                  <a:srgbClr val="002060"/>
                </a:solidFill>
              </a:rPr>
              <a:t>36,000 m² </a:t>
            </a:r>
            <a:r>
              <a:rPr lang="en-US" sz="2000" b="0" dirty="0" smtClean="0"/>
              <a:t>exhibition space in </a:t>
            </a:r>
            <a:r>
              <a:rPr lang="en-US" sz="2400" b="0" dirty="0" smtClean="0">
                <a:solidFill>
                  <a:srgbClr val="002060"/>
                </a:solidFill>
              </a:rPr>
              <a:t>7 halls </a:t>
            </a:r>
            <a:r>
              <a:rPr lang="en-US" altLang="pl-PL" sz="2000" b="0" dirty="0" smtClean="0"/>
              <a:t>●  </a:t>
            </a:r>
            <a:r>
              <a:rPr lang="en-US" sz="2400" b="0" dirty="0" smtClean="0">
                <a:solidFill>
                  <a:srgbClr val="002060"/>
                </a:solidFill>
              </a:rPr>
              <a:t>90,000 m²  </a:t>
            </a:r>
            <a:r>
              <a:rPr lang="en-US" sz="2000" b="0" dirty="0" smtClean="0"/>
              <a:t>total exhibition space </a:t>
            </a:r>
            <a:r>
              <a:rPr lang="pl-PL" sz="2000" dirty="0"/>
              <a:t> </a:t>
            </a:r>
            <a:r>
              <a:rPr lang="pl-PL" sz="2000" dirty="0" smtClean="0"/>
              <a:t> </a:t>
            </a:r>
            <a:r>
              <a:rPr lang="en-US" sz="2400" b="0" dirty="0" smtClean="0">
                <a:solidFill>
                  <a:srgbClr val="002060"/>
                </a:solidFill>
              </a:rPr>
              <a:t>19</a:t>
            </a:r>
            <a:r>
              <a:rPr lang="en-US" sz="2000" b="0" dirty="0" smtClean="0"/>
              <a:t> conference rooms </a:t>
            </a:r>
            <a:r>
              <a:rPr lang="en-US" altLang="pl-PL" sz="2000" dirty="0"/>
              <a:t>● </a:t>
            </a:r>
            <a:r>
              <a:rPr lang="en-US" sz="2000" b="0" dirty="0" smtClean="0"/>
              <a:t>modern congress hall for </a:t>
            </a:r>
            <a:r>
              <a:rPr lang="en-US" sz="2400" b="0" dirty="0" smtClean="0">
                <a:solidFill>
                  <a:srgbClr val="002060"/>
                </a:solidFill>
              </a:rPr>
              <a:t>850</a:t>
            </a:r>
            <a:r>
              <a:rPr lang="en-US" sz="2000" b="0" dirty="0" smtClean="0"/>
              <a:t> persons</a:t>
            </a:r>
            <a:r>
              <a:rPr lang="pl-PL" sz="2000" b="0" dirty="0" smtClean="0"/>
              <a:t> </a:t>
            </a:r>
            <a:r>
              <a:rPr lang="en-US" altLang="pl-PL" sz="2000" dirty="0"/>
              <a:t>●</a:t>
            </a:r>
            <a:r>
              <a:rPr lang="en-US" sz="2000" b="0" dirty="0" smtClean="0"/>
              <a:t> banquet hall on </a:t>
            </a:r>
            <a:r>
              <a:rPr lang="en-US" sz="2400" b="0" dirty="0" smtClean="0">
                <a:solidFill>
                  <a:srgbClr val="002060"/>
                </a:solidFill>
              </a:rPr>
              <a:t>57m</a:t>
            </a:r>
            <a:r>
              <a:rPr lang="en-US" sz="2000" b="0" dirty="0" smtClean="0"/>
              <a:t> tower</a:t>
            </a:r>
            <a:r>
              <a:rPr lang="pl-PL" sz="2000" b="0" dirty="0" smtClean="0"/>
              <a:t> </a:t>
            </a:r>
            <a:r>
              <a:rPr lang="en-US" altLang="pl-PL" sz="2000" b="0" dirty="0" smtClean="0"/>
              <a:t>●</a:t>
            </a:r>
            <a:r>
              <a:rPr lang="pl-PL" altLang="pl-PL" sz="2000" b="0" dirty="0" smtClean="0"/>
              <a:t> </a:t>
            </a:r>
            <a:r>
              <a:rPr lang="en-US" sz="2400" b="0" dirty="0">
                <a:solidFill>
                  <a:srgbClr val="002060"/>
                </a:solidFill>
              </a:rPr>
              <a:t>2.400</a:t>
            </a:r>
            <a:r>
              <a:rPr lang="en-US" sz="2000" b="0" dirty="0"/>
              <a:t> parking </a:t>
            </a:r>
            <a:r>
              <a:rPr lang="en-US" sz="2000" b="0" dirty="0" smtClean="0"/>
              <a:t>spaces</a:t>
            </a:r>
            <a:r>
              <a:rPr lang="pl-PL" sz="2000" b="0" dirty="0" smtClean="0"/>
              <a:t> </a:t>
            </a:r>
            <a:r>
              <a:rPr lang="en-US" altLang="pl-PL" sz="2000" b="0" dirty="0" smtClean="0"/>
              <a:t>●</a:t>
            </a:r>
            <a:r>
              <a:rPr lang="pl-PL" altLang="pl-PL" sz="2000" b="0" dirty="0" smtClean="0"/>
              <a:t> </a:t>
            </a:r>
            <a:r>
              <a:rPr lang="en-US" altLang="pl-PL" sz="2000" b="0" dirty="0" smtClean="0"/>
              <a:t>Press </a:t>
            </a:r>
            <a:r>
              <a:rPr lang="pl-PL" altLang="pl-PL" sz="2000" b="0" dirty="0" smtClean="0"/>
              <a:t>c</a:t>
            </a:r>
            <a:r>
              <a:rPr lang="en-US" altLang="pl-PL" sz="2000" b="0" dirty="0" smtClean="0"/>
              <a:t>entre and the comfortable VIP area</a:t>
            </a:r>
          </a:p>
          <a:p>
            <a:endParaRPr lang="en-US" sz="2000" b="0" dirty="0"/>
          </a:p>
        </p:txBody>
      </p:sp>
      <p:pic>
        <p:nvPicPr>
          <p:cNvPr id="11" name="Picture 6" descr="C:\Documents and Settings\DetkaK\Pulpit\hala e\psb\DSC03234.JPG"/>
          <p:cNvPicPr>
            <a:picLocks noChangeAspect="1" noChangeArrowheads="1"/>
          </p:cNvPicPr>
          <p:nvPr/>
        </p:nvPicPr>
        <p:blipFill>
          <a:blip r:embed="rId2"/>
          <a:srcRect/>
          <a:stretch>
            <a:fillRect/>
          </a:stretch>
        </p:blipFill>
        <p:spPr bwMode="auto">
          <a:xfrm>
            <a:off x="5357162" y="4457479"/>
            <a:ext cx="3344794" cy="2125699"/>
          </a:xfrm>
          <a:prstGeom prst="rect">
            <a:avLst/>
          </a:prstGeom>
          <a:extLst>
            <a:ext uri="{909E8E84-426E-40DD-AFC4-6F175D3DCCD1}">
              <a14:hiddenFill xmlns:a14="http://schemas.microsoft.com/office/drawing/2010/main">
                <a:solidFill>
                  <a:srgbClr val="FFFFFF"/>
                </a:solidFill>
              </a14:hiddenFill>
            </a:ext>
          </a:extLst>
        </p:spPr>
      </p:pic>
      <p:pic>
        <p:nvPicPr>
          <p:cNvPr id="12" name="Picture 2" descr="M:\m\DetkaK\prezentacje_MM\CENTRUM KONGRESOWE\materiały do prezentacji\_M_00463_preview.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2119" y="2910884"/>
            <a:ext cx="1044584" cy="956634"/>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pic>
        <p:nvPicPr>
          <p:cNvPr id="2" name="Obraz 1"/>
          <p:cNvPicPr>
            <a:picLocks noChangeAspect="1"/>
          </p:cNvPicPr>
          <p:nvPr/>
        </p:nvPicPr>
        <p:blipFill rotWithShape="1">
          <a:blip r:embed="rId4" cstate="print">
            <a:extLst>
              <a:ext uri="{28A0092B-C50C-407E-A947-70E740481C1C}">
                <a14:useLocalDpi xmlns:a14="http://schemas.microsoft.com/office/drawing/2010/main" val="0"/>
              </a:ext>
            </a:extLst>
          </a:blip>
          <a:srcRect t="3081" b="32716"/>
          <a:stretch/>
        </p:blipFill>
        <p:spPr>
          <a:xfrm>
            <a:off x="344580" y="4457479"/>
            <a:ext cx="4921231" cy="2125699"/>
          </a:xfrm>
          <a:prstGeom prst="rect">
            <a:avLst/>
          </a:prstGeom>
        </p:spPr>
      </p:pic>
      <p:pic>
        <p:nvPicPr>
          <p:cNvPr id="3" name="Obraz 2"/>
          <p:cNvPicPr>
            <a:picLocks noChangeAspect="1"/>
          </p:cNvPicPr>
          <p:nvPr/>
        </p:nvPicPr>
        <p:blipFill rotWithShape="1">
          <a:blip r:embed="rId5" cstate="print">
            <a:extLst>
              <a:ext uri="{28A0092B-C50C-407E-A947-70E740481C1C}">
                <a14:useLocalDpi xmlns:a14="http://schemas.microsoft.com/office/drawing/2010/main" val="0"/>
              </a:ext>
            </a:extLst>
          </a:blip>
          <a:srcRect l="11857" r="14374"/>
          <a:stretch/>
        </p:blipFill>
        <p:spPr>
          <a:xfrm>
            <a:off x="2937900" y="3464662"/>
            <a:ext cx="892896" cy="806941"/>
          </a:xfrm>
          <a:prstGeom prst="ellipse">
            <a:avLst/>
          </a:prstGeom>
          <a:ln w="63500" cap="rnd">
            <a:noFill/>
          </a:ln>
          <a:effectLst/>
        </p:spPr>
      </p:pic>
      <p:pic>
        <p:nvPicPr>
          <p:cNvPr id="4" name="Obraz 3"/>
          <p:cNvPicPr>
            <a:picLocks noChangeAspect="1"/>
          </p:cNvPicPr>
          <p:nvPr/>
        </p:nvPicPr>
        <p:blipFill rotWithShape="1">
          <a:blip r:embed="rId6" cstate="print">
            <a:extLst>
              <a:ext uri="{28A0092B-C50C-407E-A947-70E740481C1C}">
                <a14:useLocalDpi xmlns:a14="http://schemas.microsoft.com/office/drawing/2010/main" val="0"/>
              </a:ext>
            </a:extLst>
          </a:blip>
          <a:srcRect l="15444" r="12473"/>
          <a:stretch/>
        </p:blipFill>
        <p:spPr>
          <a:xfrm>
            <a:off x="6479986" y="2988725"/>
            <a:ext cx="1325221" cy="1226251"/>
          </a:xfrm>
          <a:prstGeom prst="ellipse">
            <a:avLst/>
          </a:prstGeom>
          <a:ln w="63500" cap="rnd">
            <a:noFill/>
          </a:ln>
          <a:effectLst/>
        </p:spPr>
      </p:pic>
      <p:pic>
        <p:nvPicPr>
          <p:cNvPr id="5" name="Obraz 4"/>
          <p:cNvPicPr>
            <a:picLocks noChangeAspect="1"/>
          </p:cNvPicPr>
          <p:nvPr/>
        </p:nvPicPr>
        <p:blipFill rotWithShape="1">
          <a:blip r:embed="rId7" cstate="print">
            <a:extLst>
              <a:ext uri="{28A0092B-C50C-407E-A947-70E740481C1C}">
                <a14:useLocalDpi xmlns:a14="http://schemas.microsoft.com/office/drawing/2010/main" val="0"/>
              </a:ext>
            </a:extLst>
          </a:blip>
          <a:srcRect l="9193" r="19158"/>
          <a:stretch/>
        </p:blipFill>
        <p:spPr>
          <a:xfrm>
            <a:off x="4392208" y="2703919"/>
            <a:ext cx="964954" cy="897931"/>
          </a:xfrm>
          <a:prstGeom prst="ellipse">
            <a:avLst/>
          </a:prstGeom>
          <a:ln w="63500" cap="rnd">
            <a:noFill/>
          </a:ln>
          <a:effectLst/>
        </p:spPr>
      </p:pic>
    </p:spTree>
    <p:extLst>
      <p:ext uri="{BB962C8B-B14F-4D97-AF65-F5344CB8AC3E}">
        <p14:creationId xmlns:p14="http://schemas.microsoft.com/office/powerpoint/2010/main" val="2846310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915" y="4515692"/>
            <a:ext cx="3251200" cy="2167661"/>
          </a:xfrm>
          <a:prstGeom prst="rect">
            <a:avLst/>
          </a:prstGeom>
        </p:spPr>
      </p:pic>
      <p:sp>
        <p:nvSpPr>
          <p:cNvPr id="14" name="Tytuł 13"/>
          <p:cNvSpPr>
            <a:spLocks noGrp="1"/>
          </p:cNvSpPr>
          <p:nvPr>
            <p:ph type="title"/>
          </p:nvPr>
        </p:nvSpPr>
        <p:spPr/>
        <p:txBody>
          <a:bodyPr/>
          <a:lstStyle/>
          <a:p>
            <a:r>
              <a:rPr lang="pl-PL" sz="2800" dirty="0" err="1" smtClean="0"/>
              <a:t>Trusted</a:t>
            </a:r>
            <a:r>
              <a:rPr lang="pl-PL" sz="2800" dirty="0" smtClean="0"/>
              <a:t> Meeting Place</a:t>
            </a:r>
            <a:endParaRPr lang="en-GB" sz="2800" dirty="0"/>
          </a:p>
        </p:txBody>
      </p:sp>
      <p:sp>
        <p:nvSpPr>
          <p:cNvPr id="6" name="Symbol zastępczy zawartości 5"/>
          <p:cNvSpPr>
            <a:spLocks noGrp="1"/>
          </p:cNvSpPr>
          <p:nvPr>
            <p:ph idx="1"/>
          </p:nvPr>
        </p:nvSpPr>
        <p:spPr>
          <a:xfrm>
            <a:off x="579511" y="1482372"/>
            <a:ext cx="7844961" cy="2019831"/>
          </a:xfrm>
        </p:spPr>
        <p:txBody>
          <a:bodyPr vert="horz" lIns="91440" tIns="45720" rIns="91440" bIns="45720" rtlCol="0">
            <a:noAutofit/>
          </a:bodyPr>
          <a:lstStyle/>
          <a:p>
            <a:r>
              <a:rPr lang="en-US" sz="2400" b="0" dirty="0" smtClean="0">
                <a:solidFill>
                  <a:srgbClr val="002060"/>
                </a:solidFill>
              </a:rPr>
              <a:t>70</a:t>
            </a:r>
            <a:r>
              <a:rPr lang="en-US" sz="2400" b="0" dirty="0" smtClean="0"/>
              <a:t> </a:t>
            </a:r>
            <a:r>
              <a:rPr lang="en-US" sz="2000" b="0" dirty="0" smtClean="0"/>
              <a:t>annual exhibitions </a:t>
            </a:r>
            <a:r>
              <a:rPr lang="en-US" altLang="pl-PL" sz="2000" b="0" dirty="0" smtClean="0"/>
              <a:t>●  </a:t>
            </a:r>
            <a:r>
              <a:rPr lang="en-US" sz="2400" b="0" dirty="0" smtClean="0">
                <a:solidFill>
                  <a:srgbClr val="002060"/>
                </a:solidFill>
              </a:rPr>
              <a:t>700</a:t>
            </a:r>
            <a:r>
              <a:rPr lang="en-US" sz="2400" b="0" dirty="0" smtClean="0"/>
              <a:t> </a:t>
            </a:r>
            <a:r>
              <a:rPr lang="en-US" sz="2000" b="0" dirty="0" smtClean="0"/>
              <a:t>congresses, conferences, training sessions, concerts, and stage performances annually </a:t>
            </a:r>
            <a:endParaRPr lang="en-US" altLang="pl-PL" sz="2000" b="0" dirty="0" smtClean="0"/>
          </a:p>
          <a:p>
            <a:endParaRPr lang="en-US" sz="2000" b="0" dirty="0" smtClean="0"/>
          </a:p>
          <a:p>
            <a:endParaRPr lang="en-US" sz="2000" b="0" dirty="0"/>
          </a:p>
        </p:txBody>
      </p:sp>
      <p:pic>
        <p:nvPicPr>
          <p:cNvPr id="8" name="Picture 2" descr="M:\m\DetkaK\prezentacje_MM\CENTRUM KONGRESOWE\materiały do prezentacji\DSC08949.JPG"/>
          <p:cNvPicPr>
            <a:picLocks noChangeAspect="1" noChangeArrowheads="1"/>
          </p:cNvPicPr>
          <p:nvPr/>
        </p:nvPicPr>
        <p:blipFill>
          <a:blip r:embed="rId3"/>
          <a:srcRect/>
          <a:stretch>
            <a:fillRect/>
          </a:stretch>
        </p:blipFill>
        <p:spPr bwMode="auto">
          <a:xfrm>
            <a:off x="5802938" y="4515692"/>
            <a:ext cx="3260509" cy="2167661"/>
          </a:xfrm>
          <a:prstGeom prst="rect">
            <a:avLst/>
          </a:prstGeom>
          <a:extLst>
            <a:ext uri="{909E8E84-426E-40DD-AFC4-6F175D3DCCD1}">
              <a14:hiddenFill xmlns:a14="http://schemas.microsoft.com/office/drawing/2010/main">
                <a:solidFill>
                  <a:srgbClr val="FFFFFF"/>
                </a:solidFill>
              </a14:hiddenFill>
            </a:ext>
          </a:extLst>
        </p:spPr>
      </p:pic>
      <p:pic>
        <p:nvPicPr>
          <p:cNvPr id="10" name="Obraz 9"/>
          <p:cNvPicPr>
            <a:picLocks noChangeAspect="1"/>
          </p:cNvPicPr>
          <p:nvPr/>
        </p:nvPicPr>
        <p:blipFill rotWithShape="1">
          <a:blip r:embed="rId4" cstate="print">
            <a:extLst>
              <a:ext uri="{28A0092B-C50C-407E-A947-70E740481C1C}">
                <a14:useLocalDpi xmlns:a14="http://schemas.microsoft.com/office/drawing/2010/main" val="0"/>
              </a:ext>
            </a:extLst>
          </a:blip>
          <a:srcRect l="-1" r="19571"/>
          <a:stretch/>
        </p:blipFill>
        <p:spPr>
          <a:xfrm>
            <a:off x="3111500" y="4508545"/>
            <a:ext cx="2691438" cy="2174808"/>
          </a:xfrm>
          <a:prstGeom prst="rect">
            <a:avLst/>
          </a:prstGeom>
        </p:spPr>
      </p:pic>
      <p:pic>
        <p:nvPicPr>
          <p:cNvPr id="12" name="Obraz 11"/>
          <p:cNvPicPr>
            <a:picLocks noChangeAspect="1"/>
          </p:cNvPicPr>
          <p:nvPr/>
        </p:nvPicPr>
        <p:blipFill rotWithShape="1">
          <a:blip r:embed="rId5"/>
          <a:srcRect l="13203" r="9206"/>
          <a:stretch/>
        </p:blipFill>
        <p:spPr>
          <a:xfrm>
            <a:off x="4765218" y="2979633"/>
            <a:ext cx="1277471" cy="1173982"/>
          </a:xfrm>
          <a:prstGeom prst="ellipse">
            <a:avLst/>
          </a:prstGeom>
          <a:ln w="63500" cap="rnd">
            <a:noFill/>
          </a:ln>
          <a:effectLst/>
        </p:spPr>
      </p:pic>
      <p:pic>
        <p:nvPicPr>
          <p:cNvPr id="2" name="Obraz 1"/>
          <p:cNvPicPr>
            <a:picLocks noChangeAspect="1"/>
          </p:cNvPicPr>
          <p:nvPr/>
        </p:nvPicPr>
        <p:blipFill>
          <a:blip r:embed="rId6"/>
          <a:stretch>
            <a:fillRect/>
          </a:stretch>
        </p:blipFill>
        <p:spPr>
          <a:xfrm>
            <a:off x="1205157" y="3316685"/>
            <a:ext cx="894814" cy="894838"/>
          </a:xfrm>
          <a:prstGeom prst="ellipse">
            <a:avLst/>
          </a:prstGeom>
          <a:ln w="63500" cap="rnd">
            <a:noFill/>
          </a:ln>
          <a:effectLst/>
        </p:spPr>
      </p:pic>
      <p:pic>
        <p:nvPicPr>
          <p:cNvPr id="3" name="Obraz 2"/>
          <p:cNvPicPr>
            <a:picLocks noChangeAspect="1"/>
          </p:cNvPicPr>
          <p:nvPr/>
        </p:nvPicPr>
        <p:blipFill>
          <a:blip r:embed="rId7"/>
          <a:stretch>
            <a:fillRect/>
          </a:stretch>
        </p:blipFill>
        <p:spPr>
          <a:xfrm>
            <a:off x="6734131" y="2618124"/>
            <a:ext cx="1159367" cy="1145980"/>
          </a:xfrm>
          <a:prstGeom prst="ellipse">
            <a:avLst/>
          </a:prstGeom>
          <a:ln w="63500" cap="rnd">
            <a:noFill/>
          </a:ln>
          <a:effectLst/>
        </p:spPr>
      </p:pic>
      <p:pic>
        <p:nvPicPr>
          <p:cNvPr id="5" name="Obraz 4"/>
          <p:cNvPicPr>
            <a:picLocks noChangeAspect="1"/>
          </p:cNvPicPr>
          <p:nvPr/>
        </p:nvPicPr>
        <p:blipFill>
          <a:blip r:embed="rId8"/>
          <a:stretch>
            <a:fillRect/>
          </a:stretch>
        </p:blipFill>
        <p:spPr>
          <a:xfrm>
            <a:off x="2791413" y="2601252"/>
            <a:ext cx="1180677" cy="1162852"/>
          </a:xfrm>
          <a:prstGeom prst="ellipse">
            <a:avLst/>
          </a:prstGeom>
          <a:ln w="63500" cap="rnd">
            <a:noFill/>
          </a:ln>
          <a:effectLst/>
        </p:spPr>
      </p:pic>
    </p:spTree>
    <p:extLst>
      <p:ext uri="{BB962C8B-B14F-4D97-AF65-F5344CB8AC3E}">
        <p14:creationId xmlns:p14="http://schemas.microsoft.com/office/powerpoint/2010/main" val="1219963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1481" y="341010"/>
            <a:ext cx="685981" cy="8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p:nvSpPr>
        <p:spPr bwMode="auto">
          <a:xfrm>
            <a:off x="1870081" y="6120951"/>
            <a:ext cx="6554390" cy="461665"/>
          </a:xfrm>
          <a:prstGeom prst="rect">
            <a:avLst/>
          </a:prstGeom>
          <a:noFill/>
          <a:ln>
            <a:noFill/>
          </a:ln>
          <a:extLst/>
        </p:spPr>
        <p:txBody>
          <a:bodyPr>
            <a:spAutoFit/>
          </a:bodyPr>
          <a:lstStyle/>
          <a:p>
            <a:pPr>
              <a:defRPr/>
            </a:pPr>
            <a:r>
              <a:rPr lang="en-US" sz="1200" dirty="0">
                <a:solidFill>
                  <a:schemeClr val="tx1">
                    <a:lumMod val="50000"/>
                    <a:lumOff val="50000"/>
                  </a:schemeClr>
                </a:solidFill>
                <a:latin typeface="Abel" panose="02000506030000020004" pitchFamily="2" charset="0"/>
              </a:rPr>
              <a:t>…Europe’s third largest military exhibition  </a:t>
            </a:r>
          </a:p>
          <a:p>
            <a:pPr>
              <a:defRPr/>
            </a:pPr>
            <a:r>
              <a:rPr lang="en-US" sz="1200" dirty="0">
                <a:solidFill>
                  <a:schemeClr val="tx1">
                    <a:lumMod val="50000"/>
                    <a:lumOff val="50000"/>
                  </a:schemeClr>
                </a:solidFill>
                <a:latin typeface="Abel" panose="02000506030000020004" pitchFamily="2" charset="0"/>
              </a:rPr>
              <a:t>ranked after Paris and London …</a:t>
            </a:r>
          </a:p>
        </p:txBody>
      </p:sp>
      <p:sp>
        <p:nvSpPr>
          <p:cNvPr id="11" name="Tytuł 10"/>
          <p:cNvSpPr>
            <a:spLocks noGrp="1"/>
          </p:cNvSpPr>
          <p:nvPr>
            <p:ph type="title"/>
          </p:nvPr>
        </p:nvSpPr>
        <p:spPr/>
        <p:txBody>
          <a:bodyPr>
            <a:normAutofit/>
          </a:bodyPr>
          <a:lstStyle/>
          <a:p>
            <a:r>
              <a:rPr lang="en-GB" sz="2400" dirty="0" smtClean="0">
                <a:latin typeface="Abel" panose="02000506030000020004"/>
                <a:cs typeface="Arial" charset="0"/>
              </a:rPr>
              <a:t>MSPO – International Defence Industry Exhibition </a:t>
            </a:r>
            <a:endParaRPr lang="en-GB" sz="2400" dirty="0">
              <a:latin typeface="Abel" panose="02000506030000020004"/>
            </a:endParaRPr>
          </a:p>
        </p:txBody>
      </p:sp>
      <p:sp>
        <p:nvSpPr>
          <p:cNvPr id="13" name="Symbol zastępczy zawartości 12"/>
          <p:cNvSpPr>
            <a:spLocks noGrp="1"/>
          </p:cNvSpPr>
          <p:nvPr>
            <p:ph idx="1"/>
          </p:nvPr>
        </p:nvSpPr>
        <p:spPr>
          <a:xfrm>
            <a:off x="1295010" y="1388228"/>
            <a:ext cx="7844961" cy="2482445"/>
          </a:xfrm>
        </p:spPr>
        <p:txBody>
          <a:bodyPr>
            <a:noAutofit/>
          </a:bodyPr>
          <a:lstStyle/>
          <a:p>
            <a:pPr marL="285750" indent="-285750" eaLnBrk="0" hangingPunct="0">
              <a:lnSpc>
                <a:spcPct val="100000"/>
              </a:lnSpc>
              <a:defRPr/>
            </a:pPr>
            <a:r>
              <a:rPr lang="en-US" sz="2000" dirty="0"/>
              <a:t>Under the auspices of the President of the Republic of Poland </a:t>
            </a:r>
            <a:endParaRPr lang="pl-PL" sz="2000" dirty="0"/>
          </a:p>
          <a:p>
            <a:pPr>
              <a:lnSpc>
                <a:spcPct val="100000"/>
              </a:lnSpc>
              <a:spcBef>
                <a:spcPts val="0"/>
              </a:spcBef>
            </a:pPr>
            <a:endParaRPr lang="pl-PL" sz="2000" dirty="0"/>
          </a:p>
          <a:p>
            <a:pPr>
              <a:lnSpc>
                <a:spcPct val="100000"/>
              </a:lnSpc>
              <a:spcBef>
                <a:spcPts val="0"/>
              </a:spcBef>
            </a:pPr>
            <a:endParaRPr lang="pl-PL" b="1" dirty="0" smtClean="0"/>
          </a:p>
          <a:p>
            <a:pPr>
              <a:lnSpc>
                <a:spcPct val="100000"/>
              </a:lnSpc>
              <a:spcBef>
                <a:spcPts val="0"/>
              </a:spcBef>
            </a:pPr>
            <a:endParaRPr lang="pl-PL" b="1" dirty="0" smtClean="0"/>
          </a:p>
          <a:p>
            <a:pPr>
              <a:lnSpc>
                <a:spcPct val="100000"/>
              </a:lnSpc>
              <a:spcBef>
                <a:spcPts val="0"/>
              </a:spcBef>
            </a:pPr>
            <a:r>
              <a:rPr lang="pl-PL" b="1" dirty="0" smtClean="0"/>
              <a:t>	</a:t>
            </a:r>
            <a:endParaRPr lang="en-GB" dirty="0"/>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8422" y="3872563"/>
            <a:ext cx="3977078" cy="2661353"/>
          </a:xfrm>
          <a:prstGeom prst="rect">
            <a:avLst/>
          </a:prstGeom>
        </p:spPr>
      </p:pic>
      <p:grpSp>
        <p:nvGrpSpPr>
          <p:cNvPr id="15" name="Grupa 14"/>
          <p:cNvGrpSpPr/>
          <p:nvPr/>
        </p:nvGrpSpPr>
        <p:grpSpPr>
          <a:xfrm>
            <a:off x="1295010" y="1893033"/>
            <a:ext cx="1068136" cy="980425"/>
            <a:chOff x="5173579" y="1949115"/>
            <a:chExt cx="1419726" cy="1311442"/>
          </a:xfrm>
        </p:grpSpPr>
        <p:sp>
          <p:nvSpPr>
            <p:cNvPr id="9" name="Elipsa 8"/>
            <p:cNvSpPr/>
            <p:nvPr/>
          </p:nvSpPr>
          <p:spPr>
            <a:xfrm>
              <a:off x="5173579" y="1949115"/>
              <a:ext cx="1419726" cy="13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p:cNvSpPr txBox="1"/>
            <p:nvPr/>
          </p:nvSpPr>
          <p:spPr>
            <a:xfrm>
              <a:off x="5274950" y="2266710"/>
              <a:ext cx="1216984" cy="617535"/>
            </a:xfrm>
            <a:prstGeom prst="rect">
              <a:avLst/>
            </a:prstGeom>
            <a:noFill/>
            <a:ln>
              <a:noFill/>
            </a:ln>
          </p:spPr>
          <p:txBody>
            <a:bodyPr wrap="square" rtlCol="0">
              <a:spAutoFit/>
            </a:bodyPr>
            <a:lstStyle/>
            <a:p>
              <a:pPr algn="ctr"/>
              <a:r>
                <a:rPr lang="pl-PL" sz="2400" dirty="0" smtClean="0">
                  <a:solidFill>
                    <a:schemeClr val="bg1"/>
                  </a:solidFill>
                </a:rPr>
                <a:t>583</a:t>
              </a:r>
              <a:endParaRPr lang="pl-PL" sz="2400" dirty="0">
                <a:solidFill>
                  <a:schemeClr val="bg1"/>
                </a:solidFill>
              </a:endParaRPr>
            </a:p>
          </p:txBody>
        </p:sp>
      </p:grpSp>
      <p:grpSp>
        <p:nvGrpSpPr>
          <p:cNvPr id="18" name="Grupa 17"/>
          <p:cNvGrpSpPr/>
          <p:nvPr/>
        </p:nvGrpSpPr>
        <p:grpSpPr>
          <a:xfrm>
            <a:off x="3692978" y="1853433"/>
            <a:ext cx="1191125" cy="953935"/>
            <a:chOff x="5216340" y="2074015"/>
            <a:chExt cx="1338598" cy="1061007"/>
          </a:xfrm>
          <a:solidFill>
            <a:schemeClr val="tx2">
              <a:lumMod val="20000"/>
              <a:lumOff val="80000"/>
            </a:schemeClr>
          </a:solidFill>
        </p:grpSpPr>
        <p:sp>
          <p:nvSpPr>
            <p:cNvPr id="19" name="Elipsa 18"/>
            <p:cNvSpPr/>
            <p:nvPr/>
          </p:nvSpPr>
          <p:spPr>
            <a:xfrm>
              <a:off x="5319040" y="2074015"/>
              <a:ext cx="1142055" cy="1061007"/>
            </a:xfrm>
            <a:prstGeom prst="ellipse">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l-PL" sz="1400"/>
            </a:p>
          </p:txBody>
        </p:sp>
        <p:sp>
          <p:nvSpPr>
            <p:cNvPr id="20" name="pole tekstowe 19"/>
            <p:cNvSpPr txBox="1"/>
            <p:nvPr/>
          </p:nvSpPr>
          <p:spPr>
            <a:xfrm>
              <a:off x="5216340" y="2390172"/>
              <a:ext cx="1338598" cy="445019"/>
            </a:xfrm>
            <a:prstGeom prst="rect">
              <a:avLst/>
            </a:prstGeom>
            <a:noFill/>
            <a:ln>
              <a:noFill/>
            </a:ln>
          </p:spPr>
          <p:txBody>
            <a:bodyPr wrap="square" rtlCol="0">
              <a:spAutoFit/>
            </a:bodyPr>
            <a:lstStyle/>
            <a:p>
              <a:pPr algn="ctr"/>
              <a:r>
                <a:rPr lang="pl-PL" sz="2000" dirty="0" smtClean="0">
                  <a:solidFill>
                    <a:schemeClr val="bg1"/>
                  </a:solidFill>
                </a:rPr>
                <a:t>20 000</a:t>
              </a:r>
              <a:endParaRPr lang="pl-PL" sz="2000" dirty="0">
                <a:solidFill>
                  <a:schemeClr val="bg1"/>
                </a:solidFill>
              </a:endParaRPr>
            </a:p>
          </p:txBody>
        </p:sp>
      </p:grpSp>
      <p:grpSp>
        <p:nvGrpSpPr>
          <p:cNvPr id="22" name="Grupa 21"/>
          <p:cNvGrpSpPr/>
          <p:nvPr/>
        </p:nvGrpSpPr>
        <p:grpSpPr>
          <a:xfrm>
            <a:off x="6221817" y="1853433"/>
            <a:ext cx="1016000" cy="953935"/>
            <a:chOff x="5173579" y="1949115"/>
            <a:chExt cx="1419726" cy="1311442"/>
          </a:xfrm>
        </p:grpSpPr>
        <p:sp>
          <p:nvSpPr>
            <p:cNvPr id="23" name="Elipsa 22"/>
            <p:cNvSpPr/>
            <p:nvPr/>
          </p:nvSpPr>
          <p:spPr>
            <a:xfrm>
              <a:off x="5173579" y="1949115"/>
              <a:ext cx="1419726" cy="131144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l-PL"/>
            </a:p>
          </p:txBody>
        </p:sp>
        <p:sp>
          <p:nvSpPr>
            <p:cNvPr id="24" name="pole tekstowe 23"/>
            <p:cNvSpPr txBox="1"/>
            <p:nvPr/>
          </p:nvSpPr>
          <p:spPr>
            <a:xfrm>
              <a:off x="5173579" y="2255272"/>
              <a:ext cx="1338598" cy="634684"/>
            </a:xfrm>
            <a:prstGeom prst="rect">
              <a:avLst/>
            </a:prstGeom>
            <a:noFill/>
            <a:ln>
              <a:noFill/>
            </a:ln>
          </p:spPr>
          <p:txBody>
            <a:bodyPr wrap="square" rtlCol="0">
              <a:spAutoFit/>
            </a:bodyPr>
            <a:lstStyle/>
            <a:p>
              <a:pPr algn="ctr"/>
              <a:r>
                <a:rPr lang="pl-PL" sz="2400" dirty="0" smtClean="0">
                  <a:solidFill>
                    <a:schemeClr val="bg1"/>
                  </a:solidFill>
                </a:rPr>
                <a:t>58</a:t>
              </a:r>
              <a:endParaRPr lang="pl-PL" sz="2400" dirty="0">
                <a:solidFill>
                  <a:schemeClr val="bg1"/>
                </a:solidFill>
              </a:endParaRPr>
            </a:p>
          </p:txBody>
        </p:sp>
      </p:grpSp>
      <p:sp>
        <p:nvSpPr>
          <p:cNvPr id="25" name="pole tekstowe 24"/>
          <p:cNvSpPr txBox="1"/>
          <p:nvPr/>
        </p:nvSpPr>
        <p:spPr>
          <a:xfrm>
            <a:off x="647699" y="2912496"/>
            <a:ext cx="2237874" cy="523220"/>
          </a:xfrm>
          <a:prstGeom prst="rect">
            <a:avLst/>
          </a:prstGeom>
          <a:noFill/>
        </p:spPr>
        <p:txBody>
          <a:bodyPr wrap="square" rtlCol="0">
            <a:spAutoFit/>
          </a:bodyPr>
          <a:lstStyle/>
          <a:p>
            <a:pPr algn="ctr"/>
            <a:r>
              <a:rPr lang="en-US" sz="1400" dirty="0" smtClean="0">
                <a:solidFill>
                  <a:srgbClr val="002060"/>
                </a:solidFill>
                <a:latin typeface="Abel" panose="02000506030000020004"/>
              </a:rPr>
              <a:t>exhibitors </a:t>
            </a:r>
            <a:r>
              <a:rPr lang="pl-PL" sz="1400" dirty="0" smtClean="0">
                <a:solidFill>
                  <a:srgbClr val="002060"/>
                </a:solidFill>
                <a:latin typeface="+mj-lt"/>
              </a:rPr>
              <a:t/>
            </a:r>
            <a:br>
              <a:rPr lang="pl-PL" sz="1400" dirty="0" smtClean="0">
                <a:solidFill>
                  <a:srgbClr val="002060"/>
                </a:solidFill>
                <a:latin typeface="+mj-lt"/>
              </a:rPr>
            </a:br>
            <a:r>
              <a:rPr lang="en-US" sz="1400" dirty="0" smtClean="0">
                <a:solidFill>
                  <a:srgbClr val="002060"/>
                </a:solidFill>
                <a:latin typeface="Abel" panose="02000506030000020004"/>
              </a:rPr>
              <a:t>from 30 countries in 2015</a:t>
            </a:r>
            <a:endParaRPr lang="pl-PL" sz="1400" dirty="0">
              <a:solidFill>
                <a:srgbClr val="002060"/>
              </a:solidFill>
              <a:latin typeface="+mj-lt"/>
            </a:endParaRPr>
          </a:p>
        </p:txBody>
      </p:sp>
      <p:sp>
        <p:nvSpPr>
          <p:cNvPr id="26" name="pole tekstowe 25"/>
          <p:cNvSpPr txBox="1"/>
          <p:nvPr/>
        </p:nvSpPr>
        <p:spPr>
          <a:xfrm>
            <a:off x="3124199" y="2931696"/>
            <a:ext cx="2237874" cy="523220"/>
          </a:xfrm>
          <a:prstGeom prst="rect">
            <a:avLst/>
          </a:prstGeom>
          <a:noFill/>
        </p:spPr>
        <p:txBody>
          <a:bodyPr wrap="square" rtlCol="0">
            <a:spAutoFit/>
          </a:bodyPr>
          <a:lstStyle/>
          <a:p>
            <a:pPr algn="ctr"/>
            <a:r>
              <a:rPr lang="en-US" sz="1400" dirty="0" smtClean="0">
                <a:solidFill>
                  <a:srgbClr val="002060"/>
                </a:solidFill>
                <a:latin typeface="Abel" panose="02000506030000020004"/>
              </a:rPr>
              <a:t>professionals attending the event</a:t>
            </a:r>
            <a:endParaRPr lang="pl-PL" sz="1400" dirty="0">
              <a:solidFill>
                <a:srgbClr val="002060"/>
              </a:solidFill>
              <a:latin typeface="+mj-lt"/>
            </a:endParaRPr>
          </a:p>
        </p:txBody>
      </p:sp>
      <p:sp>
        <p:nvSpPr>
          <p:cNvPr id="27" name="pole tekstowe 26"/>
          <p:cNvSpPr txBox="1"/>
          <p:nvPr/>
        </p:nvSpPr>
        <p:spPr>
          <a:xfrm>
            <a:off x="5839326" y="2927685"/>
            <a:ext cx="2237874" cy="523220"/>
          </a:xfrm>
          <a:prstGeom prst="rect">
            <a:avLst/>
          </a:prstGeom>
          <a:noFill/>
        </p:spPr>
        <p:txBody>
          <a:bodyPr wrap="square" rtlCol="0">
            <a:spAutoFit/>
          </a:bodyPr>
          <a:lstStyle/>
          <a:p>
            <a:pPr algn="ctr"/>
            <a:r>
              <a:rPr lang="en-US" sz="1400" dirty="0" smtClean="0">
                <a:solidFill>
                  <a:srgbClr val="002060"/>
                </a:solidFill>
                <a:latin typeface="Abel" panose="02000506030000020004"/>
              </a:rPr>
              <a:t>official delegations from all over the world </a:t>
            </a:r>
            <a:endParaRPr lang="pl-PL" sz="1400" dirty="0">
              <a:solidFill>
                <a:srgbClr val="002060"/>
              </a:solidFill>
              <a:latin typeface="+mj-lt"/>
            </a:endParaRPr>
          </a:p>
        </p:txBody>
      </p:sp>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712" y="3864750"/>
            <a:ext cx="3474045" cy="2316030"/>
          </a:xfrm>
          <a:prstGeom prst="rect">
            <a:avLst/>
          </a:prstGeom>
        </p:spPr>
      </p:pic>
    </p:spTree>
    <p:extLst>
      <p:ext uri="{BB962C8B-B14F-4D97-AF65-F5344CB8AC3E}">
        <p14:creationId xmlns:p14="http://schemas.microsoft.com/office/powerpoint/2010/main" val="1073272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ipsa 23"/>
          <p:cNvSpPr/>
          <p:nvPr/>
        </p:nvSpPr>
        <p:spPr>
          <a:xfrm>
            <a:off x="1665274" y="1667237"/>
            <a:ext cx="1068136" cy="980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bel"/>
            </a:endParaRPr>
          </a:p>
        </p:txBody>
      </p:sp>
      <p:sp>
        <p:nvSpPr>
          <p:cNvPr id="27" name="Elipsa 26"/>
          <p:cNvSpPr/>
          <p:nvPr/>
        </p:nvSpPr>
        <p:spPr>
          <a:xfrm>
            <a:off x="3925643" y="1654251"/>
            <a:ext cx="1084455" cy="995353"/>
          </a:xfrm>
          <a:prstGeom prst="ellipse">
            <a:avLst/>
          </a:prstGeom>
          <a:solidFill>
            <a:schemeClr val="tx2">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l-PL" sz="1400">
              <a:latin typeface="Abel"/>
            </a:endParaRPr>
          </a:p>
        </p:txBody>
      </p:sp>
      <p:pic>
        <p:nvPicPr>
          <p:cNvPr id="4" name="Picture 14"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6012" y="118239"/>
            <a:ext cx="792088" cy="7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1048096" y="5565218"/>
            <a:ext cx="3215961" cy="646331"/>
          </a:xfrm>
          <a:prstGeom prst="rect">
            <a:avLst/>
          </a:prstGeom>
          <a:noFill/>
          <a:ln>
            <a:noFill/>
          </a:ln>
          <a:extLst/>
        </p:spPr>
        <p:txBody>
          <a:bodyPr wrap="square">
            <a:spAutoFit/>
          </a:bodyPr>
          <a:lstStyle/>
          <a:p>
            <a:pPr>
              <a:defRPr/>
            </a:pPr>
            <a:r>
              <a:rPr lang="en-US" sz="1200" dirty="0" smtClean="0">
                <a:solidFill>
                  <a:schemeClr val="bg1">
                    <a:lumMod val="65000"/>
                  </a:schemeClr>
                </a:solidFill>
                <a:latin typeface="+mj-lt"/>
                <a:cs typeface="Arial" charset="0"/>
              </a:rPr>
              <a:t>…champion among exhibitions: one of Europe</a:t>
            </a:r>
            <a:r>
              <a:rPr lang="pl-PL" sz="1200" dirty="0" smtClean="0">
                <a:solidFill>
                  <a:schemeClr val="bg1">
                    <a:lumMod val="65000"/>
                  </a:schemeClr>
                </a:solidFill>
                <a:latin typeface="+mj-lt"/>
                <a:cs typeface="Arial" charset="0"/>
              </a:rPr>
              <a:t>’</a:t>
            </a:r>
            <a:r>
              <a:rPr lang="en-US" sz="1200" dirty="0" smtClean="0">
                <a:solidFill>
                  <a:schemeClr val="bg1">
                    <a:lumMod val="65000"/>
                  </a:schemeClr>
                </a:solidFill>
                <a:latin typeface="+mj-lt"/>
                <a:cs typeface="Arial" charset="0"/>
              </a:rPr>
              <a:t>s largest exhibitions devoted to plastics and rubber processing…</a:t>
            </a:r>
            <a:endParaRPr lang="en-US" sz="1200" dirty="0">
              <a:solidFill>
                <a:schemeClr val="bg1">
                  <a:lumMod val="65000"/>
                </a:schemeClr>
              </a:solidFill>
              <a:latin typeface="+mj-lt"/>
              <a:cs typeface="Arial" charset="0"/>
            </a:endParaRPr>
          </a:p>
        </p:txBody>
      </p:sp>
      <p:pic>
        <p:nvPicPr>
          <p:cNvPr id="2" name="Obraz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2629" y="3563275"/>
            <a:ext cx="2821487" cy="1880991"/>
          </a:xfrm>
          <a:prstGeom prst="rect">
            <a:avLst/>
          </a:prstGeom>
        </p:spPr>
      </p:pic>
      <p:pic>
        <p:nvPicPr>
          <p:cNvPr id="3" name="Obraz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4614" y="3553175"/>
            <a:ext cx="4199858" cy="2799906"/>
          </a:xfrm>
          <a:prstGeom prst="rect">
            <a:avLst/>
          </a:prstGeom>
        </p:spPr>
      </p:pic>
      <p:sp>
        <p:nvSpPr>
          <p:cNvPr id="11" name="Tytuł 10"/>
          <p:cNvSpPr>
            <a:spLocks noGrp="1"/>
          </p:cNvSpPr>
          <p:nvPr>
            <p:ph type="title"/>
          </p:nvPr>
        </p:nvSpPr>
        <p:spPr>
          <a:xfrm>
            <a:off x="2446936" y="592101"/>
            <a:ext cx="6443064" cy="636450"/>
          </a:xfrm>
        </p:spPr>
        <p:txBody>
          <a:bodyPr>
            <a:noAutofit/>
          </a:bodyPr>
          <a:lstStyle/>
          <a:p>
            <a:r>
              <a:rPr lang="en-US" sz="3000" dirty="0">
                <a:latin typeface="+mn-lt"/>
                <a:cs typeface="Arial" charset="0"/>
              </a:rPr>
              <a:t>PLASTPOL – International Fair </a:t>
            </a:r>
            <a:r>
              <a:rPr lang="pl-PL" sz="3000" dirty="0" smtClean="0">
                <a:latin typeface="+mn-lt"/>
                <a:cs typeface="Arial" charset="0"/>
              </a:rPr>
              <a:t>  </a:t>
            </a:r>
            <a:br>
              <a:rPr lang="pl-PL" sz="3000" dirty="0" smtClean="0">
                <a:latin typeface="+mn-lt"/>
                <a:cs typeface="Arial" charset="0"/>
              </a:rPr>
            </a:br>
            <a:r>
              <a:rPr lang="en-US" sz="3000" dirty="0" smtClean="0">
                <a:latin typeface="+mn-lt"/>
                <a:cs typeface="Arial" charset="0"/>
              </a:rPr>
              <a:t>of </a:t>
            </a:r>
            <a:r>
              <a:rPr lang="en-US" sz="3000" dirty="0">
                <a:latin typeface="+mn-lt"/>
                <a:cs typeface="Arial" charset="0"/>
              </a:rPr>
              <a:t>Plastics and Rubber Processing </a:t>
            </a:r>
            <a:endParaRPr lang="en-GB" sz="3000" dirty="0">
              <a:latin typeface="+mn-lt"/>
            </a:endParaRPr>
          </a:p>
        </p:txBody>
      </p:sp>
      <p:sp>
        <p:nvSpPr>
          <p:cNvPr id="12" name="pole tekstowe 11"/>
          <p:cNvSpPr txBox="1"/>
          <p:nvPr/>
        </p:nvSpPr>
        <p:spPr>
          <a:xfrm>
            <a:off x="1650501" y="1812018"/>
            <a:ext cx="1082909" cy="707886"/>
          </a:xfrm>
          <a:prstGeom prst="rect">
            <a:avLst/>
          </a:prstGeom>
          <a:noFill/>
        </p:spPr>
        <p:txBody>
          <a:bodyPr wrap="square" rtlCol="0">
            <a:spAutoFit/>
          </a:bodyPr>
          <a:lstStyle/>
          <a:p>
            <a:pPr algn="ctr"/>
            <a:r>
              <a:rPr lang="pl-PL" sz="2000" dirty="0" err="1" smtClean="0">
                <a:solidFill>
                  <a:schemeClr val="bg1"/>
                </a:solidFill>
                <a:latin typeface="Abel"/>
              </a:rPr>
              <a:t>over</a:t>
            </a:r>
            <a:r>
              <a:rPr lang="pl-PL" sz="2000" dirty="0" smtClean="0">
                <a:solidFill>
                  <a:schemeClr val="bg1"/>
                </a:solidFill>
                <a:latin typeface="Abel"/>
              </a:rPr>
              <a:t> 800</a:t>
            </a:r>
            <a:endParaRPr lang="pl-PL" sz="2000" dirty="0">
              <a:solidFill>
                <a:schemeClr val="bg1"/>
              </a:solidFill>
              <a:latin typeface="Abel"/>
            </a:endParaRPr>
          </a:p>
        </p:txBody>
      </p:sp>
      <p:sp>
        <p:nvSpPr>
          <p:cNvPr id="15" name="pole tekstowe 14"/>
          <p:cNvSpPr txBox="1"/>
          <p:nvPr/>
        </p:nvSpPr>
        <p:spPr>
          <a:xfrm>
            <a:off x="3746658" y="1975033"/>
            <a:ext cx="1431757" cy="400110"/>
          </a:xfrm>
          <a:prstGeom prst="rect">
            <a:avLst/>
          </a:prstGeom>
          <a:noFill/>
        </p:spPr>
        <p:txBody>
          <a:bodyPr wrap="square" rtlCol="0">
            <a:spAutoFit/>
          </a:bodyPr>
          <a:lstStyle/>
          <a:p>
            <a:pPr algn="ctr"/>
            <a:r>
              <a:rPr lang="pl-PL" sz="2000" dirty="0" smtClean="0">
                <a:solidFill>
                  <a:schemeClr val="bg1"/>
                </a:solidFill>
                <a:latin typeface="Abel"/>
              </a:rPr>
              <a:t>18 000</a:t>
            </a:r>
            <a:endParaRPr lang="pl-PL" sz="2000" dirty="0">
              <a:solidFill>
                <a:schemeClr val="bg1"/>
              </a:solidFill>
              <a:latin typeface="Abel"/>
            </a:endParaRPr>
          </a:p>
        </p:txBody>
      </p:sp>
      <p:sp>
        <p:nvSpPr>
          <p:cNvPr id="16" name="pole tekstowe 15"/>
          <p:cNvSpPr txBox="1"/>
          <p:nvPr/>
        </p:nvSpPr>
        <p:spPr>
          <a:xfrm>
            <a:off x="950495" y="2719138"/>
            <a:ext cx="2237874" cy="523220"/>
          </a:xfrm>
          <a:prstGeom prst="rect">
            <a:avLst/>
          </a:prstGeom>
          <a:noFill/>
        </p:spPr>
        <p:txBody>
          <a:bodyPr wrap="square" rtlCol="0">
            <a:spAutoFit/>
          </a:bodyPr>
          <a:lstStyle/>
          <a:p>
            <a:pPr algn="ctr"/>
            <a:r>
              <a:rPr lang="en-US" sz="1400" dirty="0">
                <a:solidFill>
                  <a:srgbClr val="002060"/>
                </a:solidFill>
                <a:latin typeface="Abel"/>
              </a:rPr>
              <a:t>exhibitors </a:t>
            </a:r>
            <a:r>
              <a:rPr lang="pl-PL" sz="1400" dirty="0">
                <a:solidFill>
                  <a:srgbClr val="002060"/>
                </a:solidFill>
                <a:latin typeface="Abel"/>
              </a:rPr>
              <a:t/>
            </a:r>
            <a:br>
              <a:rPr lang="pl-PL" sz="1400" dirty="0">
                <a:solidFill>
                  <a:srgbClr val="002060"/>
                </a:solidFill>
                <a:latin typeface="Abel"/>
              </a:rPr>
            </a:br>
            <a:r>
              <a:rPr lang="en-US" sz="1400" dirty="0">
                <a:solidFill>
                  <a:srgbClr val="002060"/>
                </a:solidFill>
                <a:latin typeface="Abel"/>
              </a:rPr>
              <a:t>from 30 countries in 2015</a:t>
            </a:r>
            <a:endParaRPr lang="pl-PL" sz="1400" dirty="0">
              <a:solidFill>
                <a:srgbClr val="002060"/>
              </a:solidFill>
              <a:latin typeface="Abel"/>
            </a:endParaRPr>
          </a:p>
        </p:txBody>
      </p:sp>
      <p:sp>
        <p:nvSpPr>
          <p:cNvPr id="17" name="pole tekstowe 16"/>
          <p:cNvSpPr txBox="1"/>
          <p:nvPr/>
        </p:nvSpPr>
        <p:spPr>
          <a:xfrm>
            <a:off x="3485147" y="2811380"/>
            <a:ext cx="2237874" cy="307777"/>
          </a:xfrm>
          <a:prstGeom prst="rect">
            <a:avLst/>
          </a:prstGeom>
          <a:noFill/>
        </p:spPr>
        <p:txBody>
          <a:bodyPr wrap="square" rtlCol="0">
            <a:spAutoFit/>
          </a:bodyPr>
          <a:lstStyle/>
          <a:p>
            <a:pPr algn="ctr"/>
            <a:r>
              <a:rPr lang="pl-PL" sz="1400" dirty="0" smtClean="0">
                <a:solidFill>
                  <a:srgbClr val="002060"/>
                </a:solidFill>
                <a:latin typeface="Abel"/>
              </a:rPr>
              <a:t>business </a:t>
            </a:r>
            <a:r>
              <a:rPr lang="pl-PL" sz="1400" dirty="0" err="1" smtClean="0">
                <a:solidFill>
                  <a:srgbClr val="002060"/>
                </a:solidFill>
                <a:latin typeface="Abel"/>
              </a:rPr>
              <a:t>visitors</a:t>
            </a:r>
            <a:r>
              <a:rPr lang="pl-PL" sz="1400" dirty="0" smtClean="0">
                <a:solidFill>
                  <a:srgbClr val="002060"/>
                </a:solidFill>
                <a:latin typeface="Abel"/>
              </a:rPr>
              <a:t> </a:t>
            </a:r>
            <a:endParaRPr lang="pl-PL" sz="1400" dirty="0">
              <a:solidFill>
                <a:srgbClr val="002060"/>
              </a:solidFill>
              <a:latin typeface="Abel"/>
            </a:endParaRPr>
          </a:p>
        </p:txBody>
      </p:sp>
      <p:sp>
        <p:nvSpPr>
          <p:cNvPr id="22" name="pole tekstowe 21"/>
          <p:cNvSpPr txBox="1"/>
          <p:nvPr/>
        </p:nvSpPr>
        <p:spPr>
          <a:xfrm>
            <a:off x="5576677" y="1688907"/>
            <a:ext cx="2847795" cy="954107"/>
          </a:xfrm>
          <a:prstGeom prst="rect">
            <a:avLst/>
          </a:prstGeom>
          <a:noFill/>
        </p:spPr>
        <p:txBody>
          <a:bodyPr wrap="square" rtlCol="0">
            <a:spAutoFit/>
          </a:bodyPr>
          <a:lstStyle>
            <a:defPPr>
              <a:defRPr lang="pl-PL"/>
            </a:defPPr>
            <a:lvl1pPr algn="ctr">
              <a:defRPr sz="1400">
                <a:solidFill>
                  <a:srgbClr val="002060"/>
                </a:solidFill>
              </a:defRPr>
            </a:lvl1pPr>
          </a:lstStyle>
          <a:p>
            <a:pPr algn="l"/>
            <a:r>
              <a:rPr lang="en-US" dirty="0">
                <a:latin typeface="Abel"/>
              </a:rPr>
              <a:t>The most multinational trade fair </a:t>
            </a:r>
            <a:r>
              <a:rPr lang="pl-PL" dirty="0">
                <a:latin typeface="Abel"/>
              </a:rPr>
              <a:t/>
            </a:r>
            <a:br>
              <a:rPr lang="pl-PL" dirty="0">
                <a:latin typeface="Abel"/>
              </a:rPr>
            </a:br>
            <a:r>
              <a:rPr lang="en-US" dirty="0">
                <a:latin typeface="Abel"/>
              </a:rPr>
              <a:t>in Poland which brings together </a:t>
            </a:r>
            <a:r>
              <a:rPr lang="pl-PL" dirty="0">
                <a:latin typeface="Abel"/>
              </a:rPr>
              <a:t/>
            </a:r>
            <a:br>
              <a:rPr lang="pl-PL" dirty="0">
                <a:latin typeface="Abel"/>
              </a:rPr>
            </a:br>
            <a:r>
              <a:rPr lang="en-US" dirty="0">
                <a:latin typeface="Abel"/>
              </a:rPr>
              <a:t>the largest number of foreign exhibitors </a:t>
            </a:r>
            <a:endParaRPr lang="pl-PL" dirty="0">
              <a:latin typeface="Abel"/>
            </a:endParaRPr>
          </a:p>
        </p:txBody>
      </p:sp>
    </p:spTree>
    <p:extLst>
      <p:ext uri="{BB962C8B-B14F-4D97-AF65-F5344CB8AC3E}">
        <p14:creationId xmlns:p14="http://schemas.microsoft.com/office/powerpoint/2010/main" val="3663062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grote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9024" y="390469"/>
            <a:ext cx="792088"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
          <p:cNvSpPr txBox="1">
            <a:spLocks noChangeArrowheads="1"/>
          </p:cNvSpPr>
          <p:nvPr/>
        </p:nvSpPr>
        <p:spPr bwMode="auto">
          <a:xfrm>
            <a:off x="556950" y="5972272"/>
            <a:ext cx="6535340" cy="307777"/>
          </a:xfrm>
          <a:prstGeom prst="rect">
            <a:avLst/>
          </a:prstGeom>
          <a:noFill/>
          <a:ln w="9525">
            <a:noFill/>
            <a:miter lim="800000"/>
            <a:headEnd/>
            <a:tailEnd/>
          </a:ln>
        </p:spPr>
        <p:txBody>
          <a:bodyPr>
            <a:spAutoFit/>
          </a:bodyPr>
          <a:lstStyle/>
          <a:p>
            <a:pPr>
              <a:defRPr/>
            </a:pPr>
            <a:r>
              <a:rPr lang="en-US" sz="1400" dirty="0">
                <a:solidFill>
                  <a:schemeClr val="tx1">
                    <a:lumMod val="85000"/>
                    <a:lumOff val="15000"/>
                  </a:schemeClr>
                </a:solidFill>
                <a:latin typeface="Abel"/>
                <a:cs typeface="Arial" charset="0"/>
              </a:rPr>
              <a:t>…Poland’s most </a:t>
            </a:r>
            <a:r>
              <a:rPr lang="en-US" sz="1400" dirty="0" smtClean="0">
                <a:solidFill>
                  <a:schemeClr val="tx1">
                    <a:lumMod val="85000"/>
                    <a:lumOff val="15000"/>
                  </a:schemeClr>
                </a:solidFill>
                <a:latin typeface="Abel"/>
                <a:cs typeface="Arial" charset="0"/>
              </a:rPr>
              <a:t>frequented trade </a:t>
            </a:r>
            <a:r>
              <a:rPr lang="en-US" sz="1400" dirty="0">
                <a:solidFill>
                  <a:schemeClr val="tx1">
                    <a:lumMod val="85000"/>
                    <a:lumOff val="15000"/>
                  </a:schemeClr>
                </a:solidFill>
                <a:latin typeface="Abel"/>
                <a:cs typeface="Arial" charset="0"/>
              </a:rPr>
              <a:t>fair …</a:t>
            </a:r>
          </a:p>
        </p:txBody>
      </p:sp>
      <p:pic>
        <p:nvPicPr>
          <p:cNvPr id="7" name="Obraz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1733" y="3732334"/>
            <a:ext cx="3143406" cy="2095604"/>
          </a:xfrm>
          <a:prstGeom prst="rect">
            <a:avLst/>
          </a:prstGeom>
        </p:spPr>
      </p:pic>
      <p:pic>
        <p:nvPicPr>
          <p:cNvPr id="8" name="Obraz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4487" y="3715229"/>
            <a:ext cx="4021283" cy="2680855"/>
          </a:xfrm>
          <a:prstGeom prst="rect">
            <a:avLst/>
          </a:prstGeom>
        </p:spPr>
      </p:pic>
      <p:sp>
        <p:nvSpPr>
          <p:cNvPr id="6" name="Tytuł 5"/>
          <p:cNvSpPr>
            <a:spLocks noGrp="1"/>
          </p:cNvSpPr>
          <p:nvPr>
            <p:ph type="title"/>
          </p:nvPr>
        </p:nvSpPr>
        <p:spPr/>
        <p:txBody>
          <a:bodyPr>
            <a:noAutofit/>
          </a:bodyPr>
          <a:lstStyle/>
          <a:p>
            <a:r>
              <a:rPr lang="en-US" sz="2400" dirty="0">
                <a:latin typeface="Abel"/>
              </a:rPr>
              <a:t>AGROTECH – International Fair of Agricultural Techniques </a:t>
            </a:r>
            <a:endParaRPr lang="en-GB" sz="3200" dirty="0">
              <a:latin typeface="Abel"/>
            </a:endParaRPr>
          </a:p>
        </p:txBody>
      </p:sp>
      <p:grpSp>
        <p:nvGrpSpPr>
          <p:cNvPr id="13" name="Grupa 12"/>
          <p:cNvGrpSpPr/>
          <p:nvPr/>
        </p:nvGrpSpPr>
        <p:grpSpPr>
          <a:xfrm>
            <a:off x="1041009" y="1378943"/>
            <a:ext cx="1112861" cy="956050"/>
            <a:chOff x="5173579" y="1949115"/>
            <a:chExt cx="1419726" cy="1311442"/>
          </a:xfrm>
          <a:solidFill>
            <a:schemeClr val="accent1">
              <a:lumMod val="60000"/>
              <a:lumOff val="40000"/>
            </a:schemeClr>
          </a:solidFill>
        </p:grpSpPr>
        <p:sp>
          <p:nvSpPr>
            <p:cNvPr id="14" name="Elipsa 13"/>
            <p:cNvSpPr/>
            <p:nvPr/>
          </p:nvSpPr>
          <p:spPr>
            <a:xfrm>
              <a:off x="5173579" y="1949115"/>
              <a:ext cx="1419726" cy="1311442"/>
            </a:xfrm>
            <a:prstGeom prst="ellipse">
              <a:avLst/>
            </a:prstGeom>
            <a:grpFill/>
          </p:spPr>
          <p:style>
            <a:lnRef idx="3">
              <a:schemeClr val="lt1"/>
            </a:lnRef>
            <a:fillRef idx="1">
              <a:schemeClr val="accent2"/>
            </a:fillRef>
            <a:effectRef idx="1">
              <a:schemeClr val="accent2"/>
            </a:effectRef>
            <a:fontRef idx="minor">
              <a:schemeClr val="lt1"/>
            </a:fontRef>
          </p:style>
          <p:txBody>
            <a:bodyPr rtlCol="0" anchor="ctr"/>
            <a:lstStyle/>
            <a:p>
              <a:pPr algn="ctr"/>
              <a:endParaRPr lang="pl-PL"/>
            </a:p>
          </p:txBody>
        </p:sp>
        <p:sp>
          <p:nvSpPr>
            <p:cNvPr id="15" name="pole tekstowe 14"/>
            <p:cNvSpPr txBox="1"/>
            <p:nvPr/>
          </p:nvSpPr>
          <p:spPr>
            <a:xfrm>
              <a:off x="5288076" y="2334126"/>
              <a:ext cx="1216984" cy="513484"/>
            </a:xfrm>
            <a:prstGeom prst="rect">
              <a:avLst/>
            </a:prstGeom>
            <a:grpFill/>
          </p:spPr>
          <p:txBody>
            <a:bodyPr wrap="square" rtlCol="0">
              <a:spAutoFit/>
            </a:bodyPr>
            <a:lstStyle/>
            <a:p>
              <a:pPr algn="ctr"/>
              <a:r>
                <a:rPr lang="pl-PL" sz="2400" dirty="0" smtClean="0">
                  <a:solidFill>
                    <a:schemeClr val="bg1"/>
                  </a:solidFill>
                </a:rPr>
                <a:t>700</a:t>
              </a:r>
              <a:endParaRPr lang="pl-PL" sz="2400" baseline="30000" dirty="0">
                <a:solidFill>
                  <a:schemeClr val="bg1"/>
                </a:solidFill>
              </a:endParaRPr>
            </a:p>
          </p:txBody>
        </p:sp>
      </p:grpSp>
      <p:sp>
        <p:nvSpPr>
          <p:cNvPr id="16" name="pole tekstowe 15"/>
          <p:cNvSpPr txBox="1"/>
          <p:nvPr/>
        </p:nvSpPr>
        <p:spPr>
          <a:xfrm>
            <a:off x="555079" y="2385507"/>
            <a:ext cx="1928629" cy="523220"/>
          </a:xfrm>
          <a:prstGeom prst="rect">
            <a:avLst/>
          </a:prstGeom>
          <a:noFill/>
        </p:spPr>
        <p:txBody>
          <a:bodyPr wrap="square" rtlCol="0">
            <a:spAutoFit/>
          </a:bodyPr>
          <a:lstStyle>
            <a:defPPr>
              <a:defRPr lang="pl-PL"/>
            </a:defPPr>
            <a:lvl1pPr algn="ctr">
              <a:defRPr sz="1400">
                <a:latin typeface="Abel" panose="02000506030000020004"/>
              </a:defRPr>
            </a:lvl1pPr>
          </a:lstStyle>
          <a:p>
            <a:r>
              <a:rPr lang="en-US" dirty="0">
                <a:solidFill>
                  <a:schemeClr val="tx2">
                    <a:lumMod val="75000"/>
                  </a:schemeClr>
                </a:solidFill>
                <a:latin typeface="+mn-lt"/>
              </a:rPr>
              <a:t>exhibitors from 27 countries in 2015</a:t>
            </a:r>
            <a:endParaRPr lang="pl-PL" dirty="0">
              <a:solidFill>
                <a:schemeClr val="tx2">
                  <a:lumMod val="75000"/>
                </a:schemeClr>
              </a:solidFill>
              <a:latin typeface="+mn-lt"/>
            </a:endParaRPr>
          </a:p>
        </p:txBody>
      </p:sp>
      <p:grpSp>
        <p:nvGrpSpPr>
          <p:cNvPr id="17" name="Grupa 16"/>
          <p:cNvGrpSpPr/>
          <p:nvPr/>
        </p:nvGrpSpPr>
        <p:grpSpPr>
          <a:xfrm>
            <a:off x="2383435" y="1311578"/>
            <a:ext cx="1991125" cy="1039891"/>
            <a:chOff x="4640587" y="1949115"/>
            <a:chExt cx="2485708" cy="1311442"/>
          </a:xfrm>
        </p:grpSpPr>
        <p:sp>
          <p:nvSpPr>
            <p:cNvPr id="18" name="Elipsa 17"/>
            <p:cNvSpPr/>
            <p:nvPr/>
          </p:nvSpPr>
          <p:spPr>
            <a:xfrm>
              <a:off x="5173579" y="1949115"/>
              <a:ext cx="1419726" cy="1311442"/>
            </a:xfrm>
            <a:prstGeom prst="ellipse">
              <a:avLst/>
            </a:prstGeom>
            <a:solidFill>
              <a:schemeClr val="bg1">
                <a:lumMod val="6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pl-PL"/>
            </a:p>
          </p:txBody>
        </p:sp>
        <p:sp>
          <p:nvSpPr>
            <p:cNvPr id="19" name="pole tekstowe 18"/>
            <p:cNvSpPr txBox="1"/>
            <p:nvPr/>
          </p:nvSpPr>
          <p:spPr>
            <a:xfrm>
              <a:off x="4640587" y="2178872"/>
              <a:ext cx="2485708" cy="650412"/>
            </a:xfrm>
            <a:prstGeom prst="rect">
              <a:avLst/>
            </a:prstGeom>
            <a:noFill/>
          </p:spPr>
          <p:txBody>
            <a:bodyPr wrap="square" rtlCol="0">
              <a:spAutoFit/>
            </a:bodyPr>
            <a:lstStyle/>
            <a:p>
              <a:pPr algn="ctr"/>
              <a:r>
                <a:rPr lang="pl-PL" sz="1600" dirty="0" err="1" smtClean="0">
                  <a:solidFill>
                    <a:schemeClr val="bg1"/>
                  </a:solidFill>
                </a:rPr>
                <a:t>over</a:t>
              </a:r>
              <a:r>
                <a:rPr lang="pl-PL" sz="1600" dirty="0" smtClean="0">
                  <a:solidFill>
                    <a:schemeClr val="bg1"/>
                  </a:solidFill>
                </a:rPr>
                <a:t> </a:t>
              </a:r>
              <a:br>
                <a:rPr lang="pl-PL" sz="1600" dirty="0" smtClean="0">
                  <a:solidFill>
                    <a:schemeClr val="bg1"/>
                  </a:solidFill>
                </a:rPr>
              </a:br>
              <a:r>
                <a:rPr lang="pl-PL" sz="1600" dirty="0" smtClean="0">
                  <a:solidFill>
                    <a:schemeClr val="bg1"/>
                  </a:solidFill>
                </a:rPr>
                <a:t>60 000 m</a:t>
              </a:r>
              <a:r>
                <a:rPr lang="pl-PL" sz="1600" baseline="30000" dirty="0" smtClean="0">
                  <a:solidFill>
                    <a:schemeClr val="bg1"/>
                  </a:solidFill>
                </a:rPr>
                <a:t>2</a:t>
              </a:r>
              <a:endParaRPr lang="pl-PL" sz="1600" baseline="30000" dirty="0">
                <a:solidFill>
                  <a:schemeClr val="bg1"/>
                </a:solidFill>
              </a:endParaRPr>
            </a:p>
          </p:txBody>
        </p:sp>
      </p:grpSp>
      <p:sp>
        <p:nvSpPr>
          <p:cNvPr id="20" name="pole tekstowe 19"/>
          <p:cNvSpPr txBox="1"/>
          <p:nvPr/>
        </p:nvSpPr>
        <p:spPr>
          <a:xfrm>
            <a:off x="2387998" y="2426695"/>
            <a:ext cx="1928629" cy="523220"/>
          </a:xfrm>
          <a:prstGeom prst="rect">
            <a:avLst/>
          </a:prstGeom>
          <a:noFill/>
        </p:spPr>
        <p:txBody>
          <a:bodyPr wrap="square" rtlCol="0">
            <a:spAutoFit/>
          </a:bodyPr>
          <a:lstStyle/>
          <a:p>
            <a:pPr algn="ctr"/>
            <a:r>
              <a:rPr lang="en-US" sz="1400" dirty="0" smtClean="0">
                <a:solidFill>
                  <a:schemeClr val="tx2">
                    <a:lumMod val="75000"/>
                  </a:schemeClr>
                </a:solidFill>
              </a:rPr>
              <a:t>of the exhibition space</a:t>
            </a:r>
            <a:endParaRPr lang="pl-PL" sz="1400" dirty="0">
              <a:solidFill>
                <a:schemeClr val="tx2">
                  <a:lumMod val="75000"/>
                </a:schemeClr>
              </a:solidFill>
            </a:endParaRPr>
          </a:p>
        </p:txBody>
      </p:sp>
      <p:grpSp>
        <p:nvGrpSpPr>
          <p:cNvPr id="21" name="Grupa 20"/>
          <p:cNvGrpSpPr/>
          <p:nvPr/>
        </p:nvGrpSpPr>
        <p:grpSpPr>
          <a:xfrm>
            <a:off x="4601704" y="1270390"/>
            <a:ext cx="1320715" cy="1068722"/>
            <a:chOff x="5042995" y="1949115"/>
            <a:chExt cx="1628706" cy="1311442"/>
          </a:xfrm>
          <a:solidFill>
            <a:schemeClr val="tx2">
              <a:lumMod val="60000"/>
              <a:lumOff val="40000"/>
            </a:schemeClr>
          </a:solidFill>
        </p:grpSpPr>
        <p:sp>
          <p:nvSpPr>
            <p:cNvPr id="22" name="Elipsa 21"/>
            <p:cNvSpPr/>
            <p:nvPr/>
          </p:nvSpPr>
          <p:spPr>
            <a:xfrm>
              <a:off x="5173579" y="1949115"/>
              <a:ext cx="1419726" cy="1311442"/>
            </a:xfrm>
            <a:prstGeom prst="ellipse">
              <a:avLst/>
            </a:prstGeom>
            <a:grpFill/>
          </p:spPr>
          <p:style>
            <a:lnRef idx="3">
              <a:schemeClr val="lt1"/>
            </a:lnRef>
            <a:fillRef idx="1">
              <a:schemeClr val="accent2"/>
            </a:fillRef>
            <a:effectRef idx="1">
              <a:schemeClr val="accent2"/>
            </a:effectRef>
            <a:fontRef idx="minor">
              <a:schemeClr val="lt1"/>
            </a:fontRef>
          </p:style>
          <p:txBody>
            <a:bodyPr rtlCol="0" anchor="ctr"/>
            <a:lstStyle/>
            <a:p>
              <a:pPr algn="ctr"/>
              <a:endParaRPr lang="pl-PL"/>
            </a:p>
          </p:txBody>
        </p:sp>
        <p:sp>
          <p:nvSpPr>
            <p:cNvPr id="23" name="pole tekstowe 22"/>
            <p:cNvSpPr txBox="1"/>
            <p:nvPr/>
          </p:nvSpPr>
          <p:spPr>
            <a:xfrm>
              <a:off x="5042995" y="2320382"/>
              <a:ext cx="1628706" cy="513484"/>
            </a:xfrm>
            <a:prstGeom prst="rect">
              <a:avLst/>
            </a:prstGeom>
            <a:noFill/>
          </p:spPr>
          <p:txBody>
            <a:bodyPr wrap="square" rtlCol="0">
              <a:spAutoFit/>
            </a:bodyPr>
            <a:lstStyle/>
            <a:p>
              <a:pPr algn="ctr"/>
              <a:r>
                <a:rPr lang="en-US" sz="2400" dirty="0" smtClean="0">
                  <a:solidFill>
                    <a:schemeClr val="bg1"/>
                  </a:solidFill>
                </a:rPr>
                <a:t>61 500</a:t>
              </a:r>
              <a:endParaRPr lang="pl-PL" sz="2400" baseline="30000" dirty="0">
                <a:solidFill>
                  <a:schemeClr val="bg1"/>
                </a:solidFill>
              </a:endParaRPr>
            </a:p>
          </p:txBody>
        </p:sp>
      </p:grpSp>
      <p:sp>
        <p:nvSpPr>
          <p:cNvPr id="25" name="pole tekstowe 24"/>
          <p:cNvSpPr txBox="1"/>
          <p:nvPr/>
        </p:nvSpPr>
        <p:spPr>
          <a:xfrm>
            <a:off x="4196203" y="2381388"/>
            <a:ext cx="1928629" cy="738664"/>
          </a:xfrm>
          <a:prstGeom prst="rect">
            <a:avLst/>
          </a:prstGeom>
          <a:noFill/>
        </p:spPr>
        <p:txBody>
          <a:bodyPr wrap="square" rtlCol="0">
            <a:spAutoFit/>
          </a:bodyPr>
          <a:lstStyle/>
          <a:p>
            <a:pPr algn="ctr"/>
            <a:r>
              <a:rPr lang="en-US" sz="1400" dirty="0" smtClean="0">
                <a:solidFill>
                  <a:schemeClr val="tx2">
                    <a:lumMod val="75000"/>
                  </a:schemeClr>
                </a:solidFill>
              </a:rPr>
              <a:t>agricultural professionals visiting the exhibition</a:t>
            </a:r>
            <a:endParaRPr lang="pl-PL" sz="1400" dirty="0">
              <a:solidFill>
                <a:schemeClr val="tx2">
                  <a:lumMod val="75000"/>
                </a:schemeClr>
              </a:solidFill>
            </a:endParaRPr>
          </a:p>
        </p:txBody>
      </p:sp>
      <p:grpSp>
        <p:nvGrpSpPr>
          <p:cNvPr id="26" name="Grupa 25"/>
          <p:cNvGrpSpPr/>
          <p:nvPr/>
        </p:nvGrpSpPr>
        <p:grpSpPr>
          <a:xfrm>
            <a:off x="6386731" y="1270390"/>
            <a:ext cx="1294467" cy="1048128"/>
            <a:chOff x="5042995" y="1949115"/>
            <a:chExt cx="1628706" cy="1311442"/>
          </a:xfrm>
        </p:grpSpPr>
        <p:sp>
          <p:nvSpPr>
            <p:cNvPr id="27" name="Elipsa 26"/>
            <p:cNvSpPr/>
            <p:nvPr/>
          </p:nvSpPr>
          <p:spPr>
            <a:xfrm>
              <a:off x="5173579" y="1949115"/>
              <a:ext cx="1419726" cy="1311442"/>
            </a:xfrm>
            <a:prstGeom prst="ellipse">
              <a:avLst/>
            </a:prstGeom>
            <a:solidFill>
              <a:schemeClr val="tx1">
                <a:lumMod val="65000"/>
                <a:lumOff val="3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pl-PL"/>
            </a:p>
          </p:txBody>
        </p:sp>
        <p:sp>
          <p:nvSpPr>
            <p:cNvPr id="28" name="pole tekstowe 27"/>
            <p:cNvSpPr txBox="1"/>
            <p:nvPr/>
          </p:nvSpPr>
          <p:spPr>
            <a:xfrm>
              <a:off x="5042995" y="2320382"/>
              <a:ext cx="1628706" cy="513484"/>
            </a:xfrm>
            <a:prstGeom prst="rect">
              <a:avLst/>
            </a:prstGeom>
            <a:noFill/>
          </p:spPr>
          <p:txBody>
            <a:bodyPr wrap="square" rtlCol="0">
              <a:spAutoFit/>
            </a:bodyPr>
            <a:lstStyle/>
            <a:p>
              <a:pPr algn="ctr"/>
              <a:r>
                <a:rPr lang="pl-PL" sz="2400" dirty="0" smtClean="0">
                  <a:solidFill>
                    <a:schemeClr val="bg1"/>
                  </a:solidFill>
                </a:rPr>
                <a:t>950</a:t>
              </a:r>
              <a:endParaRPr lang="pl-PL" sz="2400" baseline="30000" dirty="0">
                <a:solidFill>
                  <a:schemeClr val="bg1"/>
                </a:solidFill>
              </a:endParaRPr>
            </a:p>
          </p:txBody>
        </p:sp>
      </p:grpSp>
      <p:sp>
        <p:nvSpPr>
          <p:cNvPr id="29" name="pole tekstowe 28"/>
          <p:cNvSpPr txBox="1"/>
          <p:nvPr/>
        </p:nvSpPr>
        <p:spPr>
          <a:xfrm>
            <a:off x="6127976" y="2434934"/>
            <a:ext cx="1928629" cy="307777"/>
          </a:xfrm>
          <a:prstGeom prst="rect">
            <a:avLst/>
          </a:prstGeom>
          <a:noFill/>
        </p:spPr>
        <p:txBody>
          <a:bodyPr wrap="square" rtlCol="0">
            <a:spAutoFit/>
          </a:bodyPr>
          <a:lstStyle/>
          <a:p>
            <a:pPr algn="ctr"/>
            <a:r>
              <a:rPr lang="en-US" sz="1400" dirty="0" smtClean="0">
                <a:solidFill>
                  <a:schemeClr val="tx2">
                    <a:lumMod val="75000"/>
                  </a:schemeClr>
                </a:solidFill>
              </a:rPr>
              <a:t>agricultural machines </a:t>
            </a:r>
            <a:endParaRPr lang="pl-PL" sz="1400" dirty="0" smtClean="0">
              <a:solidFill>
                <a:schemeClr val="tx2">
                  <a:lumMod val="75000"/>
                </a:schemeClr>
              </a:solidFill>
            </a:endParaRPr>
          </a:p>
        </p:txBody>
      </p:sp>
      <p:sp>
        <p:nvSpPr>
          <p:cNvPr id="30" name="pole tekstowe 29"/>
          <p:cNvSpPr txBox="1"/>
          <p:nvPr/>
        </p:nvSpPr>
        <p:spPr>
          <a:xfrm>
            <a:off x="732146" y="3182082"/>
            <a:ext cx="7722973" cy="646331"/>
          </a:xfrm>
          <a:prstGeom prst="rect">
            <a:avLst/>
          </a:prstGeom>
          <a:noFill/>
        </p:spPr>
        <p:txBody>
          <a:bodyPr wrap="square" rtlCol="0">
            <a:spAutoFit/>
          </a:bodyPr>
          <a:lstStyle/>
          <a:p>
            <a:r>
              <a:rPr lang="en-US" dirty="0" smtClean="0">
                <a:latin typeface="Abel"/>
              </a:rPr>
              <a:t> The Award of the Minister of Agriculture presented during the trade fair </a:t>
            </a:r>
            <a:endParaRPr lang="pl-PL" dirty="0" smtClean="0">
              <a:latin typeface="Abel"/>
            </a:endParaRPr>
          </a:p>
          <a:p>
            <a:endParaRPr lang="pl-PL" dirty="0">
              <a:latin typeface="Abel"/>
            </a:endParaRPr>
          </a:p>
        </p:txBody>
      </p:sp>
    </p:spTree>
    <p:extLst>
      <p:ext uri="{BB962C8B-B14F-4D97-AF65-F5344CB8AC3E}">
        <p14:creationId xmlns:p14="http://schemas.microsoft.com/office/powerpoint/2010/main" val="1826492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dirty="0" smtClean="0"/>
              <a:t>Strategic </a:t>
            </a:r>
            <a:r>
              <a:rPr lang="pl-PL" sz="2800" dirty="0" err="1" smtClean="0"/>
              <a:t>location</a:t>
            </a:r>
            <a:endParaRPr lang="en-US" sz="3200" dirty="0"/>
          </a:p>
        </p:txBody>
      </p:sp>
      <p:sp>
        <p:nvSpPr>
          <p:cNvPr id="9" name="Symbol zastępczy zawartości 2"/>
          <p:cNvSpPr>
            <a:spLocks noGrp="1"/>
          </p:cNvSpPr>
          <p:nvPr>
            <p:ph idx="1"/>
          </p:nvPr>
        </p:nvSpPr>
        <p:spPr>
          <a:xfrm>
            <a:off x="579511" y="1677680"/>
            <a:ext cx="7844961" cy="1697901"/>
          </a:xfrm>
        </p:spPr>
        <p:txBody>
          <a:bodyPr vert="horz" lIns="91440" tIns="45720" rIns="91440" bIns="45720" rtlCol="0">
            <a:noAutofit/>
          </a:bodyPr>
          <a:lstStyle/>
          <a:p>
            <a:pPr marL="228600" indent="-228600">
              <a:lnSpc>
                <a:spcPct val="100000"/>
              </a:lnSpc>
              <a:buFont typeface="Arial" panose="020B0604020202020204" pitchFamily="34" charset="0"/>
              <a:buChar char="•"/>
            </a:pPr>
            <a:r>
              <a:rPr lang="en-US" sz="2800" dirty="0">
                <a:solidFill>
                  <a:srgbClr val="002060"/>
                </a:solidFill>
              </a:rPr>
              <a:t>8</a:t>
            </a:r>
            <a:r>
              <a:rPr lang="en-US" sz="2000" dirty="0"/>
              <a:t> </a:t>
            </a:r>
            <a:r>
              <a:rPr lang="en-US" sz="2800" dirty="0">
                <a:solidFill>
                  <a:srgbClr val="002060"/>
                </a:solidFill>
              </a:rPr>
              <a:t>European capital cities </a:t>
            </a:r>
            <a:r>
              <a:rPr lang="en-US" sz="2000" dirty="0"/>
              <a:t>within the radius of </a:t>
            </a:r>
            <a:r>
              <a:rPr lang="en-US" sz="2800" dirty="0">
                <a:solidFill>
                  <a:srgbClr val="002060"/>
                </a:solidFill>
              </a:rPr>
              <a:t>700</a:t>
            </a:r>
            <a:r>
              <a:rPr lang="en-US" sz="2000" dirty="0"/>
              <a:t> km</a:t>
            </a:r>
          </a:p>
          <a:p>
            <a:pPr marL="228600" indent="-228600">
              <a:lnSpc>
                <a:spcPct val="100000"/>
              </a:lnSpc>
              <a:buFont typeface="Arial" panose="020B0604020202020204" pitchFamily="34" charset="0"/>
              <a:buChar char="•"/>
            </a:pPr>
            <a:r>
              <a:rPr lang="en-US" sz="2800" dirty="0">
                <a:solidFill>
                  <a:srgbClr val="002060"/>
                </a:solidFill>
              </a:rPr>
              <a:t>250 Mio people </a:t>
            </a:r>
            <a:r>
              <a:rPr lang="en-US" sz="2000" dirty="0"/>
              <a:t>within the radius of </a:t>
            </a:r>
            <a:r>
              <a:rPr lang="en-US" sz="2800" dirty="0">
                <a:solidFill>
                  <a:srgbClr val="002060"/>
                </a:solidFill>
              </a:rPr>
              <a:t>1000</a:t>
            </a:r>
            <a:r>
              <a:rPr lang="en-US" sz="2000" dirty="0"/>
              <a:t> km</a:t>
            </a:r>
          </a:p>
          <a:p>
            <a:pPr marL="228600" indent="-228600">
              <a:lnSpc>
                <a:spcPct val="100000"/>
              </a:lnSpc>
              <a:buFont typeface="Arial" panose="020B0604020202020204" pitchFamily="34" charset="0"/>
              <a:buChar char="•"/>
            </a:pPr>
            <a:r>
              <a:rPr lang="pl-PL" sz="2800" dirty="0">
                <a:solidFill>
                  <a:srgbClr val="002060"/>
                </a:solidFill>
              </a:rPr>
              <a:t>C</a:t>
            </a:r>
            <a:r>
              <a:rPr lang="en-US" sz="2800" dirty="0">
                <a:solidFill>
                  <a:srgbClr val="002060"/>
                </a:solidFill>
              </a:rPr>
              <a:t>entre of continental Europe</a:t>
            </a:r>
            <a:r>
              <a:rPr lang="en-US" dirty="0"/>
              <a:t>, between 2 trans-European transport corridors</a:t>
            </a:r>
          </a:p>
          <a:p>
            <a:pPr>
              <a:lnSpc>
                <a:spcPct val="100000"/>
              </a:lnSpc>
            </a:pPr>
            <a:endParaRPr lang="en-US" dirty="0"/>
          </a:p>
        </p:txBody>
      </p:sp>
      <p:sp>
        <p:nvSpPr>
          <p:cNvPr id="10" name="Prostokąt 9"/>
          <p:cNvSpPr/>
          <p:nvPr/>
        </p:nvSpPr>
        <p:spPr>
          <a:xfrm>
            <a:off x="8703867" y="2286000"/>
            <a:ext cx="295753" cy="48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7" descr="C:\Documents and Settings\Boguckim\Pulpit\kasia\polska.jpg"/>
          <p:cNvPicPr>
            <a:picLocks noChangeAspect="1" noChangeArrowheads="1"/>
          </p:cNvPicPr>
          <p:nvPr/>
        </p:nvPicPr>
        <p:blipFill>
          <a:blip r:embed="rId2">
            <a:duotone>
              <a:schemeClr val="accent5">
                <a:shade val="45000"/>
                <a:satMod val="135000"/>
              </a:schemeClr>
              <a:prstClr val="white"/>
            </a:duotone>
          </a:blip>
          <a:srcRect/>
          <a:stretch>
            <a:fillRect/>
          </a:stretch>
        </p:blipFill>
        <p:spPr bwMode="auto">
          <a:xfrm>
            <a:off x="1447800" y="4444874"/>
            <a:ext cx="2943194" cy="2159434"/>
          </a:xfrm>
          <a:prstGeom prst="rect">
            <a:avLst/>
          </a:prstGeom>
          <a:ln>
            <a:noFill/>
          </a:ln>
          <a:effectLst>
            <a:outerShdw blurRad="50800" dist="38100" dir="2700000" algn="tl" rotWithShape="0">
              <a:prstClr val="black">
                <a:alpha val="18000"/>
              </a:prstClr>
            </a:outerShdw>
          </a:effectLst>
        </p:spPr>
      </p:pic>
      <p:pic>
        <p:nvPicPr>
          <p:cNvPr id="7" name="Picture 6" descr="C:\Documents and Settings\Boguckim\Pulpit\kasia\polska dojazdy.jpg"/>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4616291" y="4439399"/>
            <a:ext cx="2825909" cy="2164909"/>
          </a:xfrm>
          <a:prstGeom prst="rect">
            <a:avLst/>
          </a:prstGeom>
          <a:ln>
            <a:noFill/>
          </a:ln>
          <a:effectLst>
            <a:outerShdw blurRad="50800" dist="38100" dir="2700000" algn="tl" rotWithShape="0">
              <a:prstClr val="black">
                <a:alpha val="18000"/>
              </a:prstClr>
            </a:outerShdw>
          </a:effectLst>
        </p:spPr>
      </p:pic>
    </p:spTree>
    <p:extLst>
      <p:ext uri="{BB962C8B-B14F-4D97-AF65-F5344CB8AC3E}">
        <p14:creationId xmlns:p14="http://schemas.microsoft.com/office/powerpoint/2010/main" val="1101431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sz="2800" dirty="0" smtClean="0"/>
              <a:t>Well developed hotel and entertainment base</a:t>
            </a:r>
            <a:r>
              <a:rPr lang="pl-PL" sz="2800" dirty="0" smtClean="0"/>
              <a:t> in the region</a:t>
            </a:r>
            <a:endParaRPr lang="en-US" sz="3200" dirty="0">
              <a:solidFill>
                <a:srgbClr val="FF0000"/>
              </a:solidFill>
            </a:endParaRPr>
          </a:p>
        </p:txBody>
      </p:sp>
      <p:sp>
        <p:nvSpPr>
          <p:cNvPr id="9" name="Symbol zastępczy zawartości 2"/>
          <p:cNvSpPr>
            <a:spLocks noGrp="1"/>
          </p:cNvSpPr>
          <p:nvPr>
            <p:ph idx="1"/>
          </p:nvPr>
        </p:nvSpPr>
        <p:spPr>
          <a:xfrm>
            <a:off x="579511" y="1486140"/>
            <a:ext cx="7844961" cy="1697901"/>
          </a:xfrm>
        </p:spPr>
        <p:txBody>
          <a:bodyPr vert="horz" lIns="91440" tIns="45720" rIns="91440" bIns="45720" rtlCol="0">
            <a:noAutofit/>
          </a:bodyPr>
          <a:lstStyle/>
          <a:p>
            <a:pPr marL="228600" indent="-228600">
              <a:lnSpc>
                <a:spcPct val="100000"/>
              </a:lnSpc>
              <a:buFont typeface="Arial" panose="020B0604020202020204" pitchFamily="34" charset="0"/>
              <a:buChar char="•"/>
            </a:pPr>
            <a:r>
              <a:rPr lang="en-US" sz="2800" dirty="0" smtClean="0">
                <a:solidFill>
                  <a:srgbClr val="002060"/>
                </a:solidFill>
              </a:rPr>
              <a:t>77 </a:t>
            </a:r>
            <a:r>
              <a:rPr lang="en-US" sz="2000" dirty="0" smtClean="0"/>
              <a:t>hotels in the region, almost </a:t>
            </a:r>
            <a:r>
              <a:rPr lang="en-US" sz="2800" dirty="0" smtClean="0">
                <a:solidFill>
                  <a:srgbClr val="002060"/>
                </a:solidFill>
              </a:rPr>
              <a:t>6000</a:t>
            </a:r>
            <a:r>
              <a:rPr lang="en-US" sz="2000" dirty="0" smtClean="0"/>
              <a:t> places to stay</a:t>
            </a:r>
          </a:p>
          <a:p>
            <a:pPr marL="228600" indent="-228600">
              <a:lnSpc>
                <a:spcPct val="100000"/>
              </a:lnSpc>
              <a:buFont typeface="Arial" panose="020B0604020202020204" pitchFamily="34" charset="0"/>
              <a:buChar char="•"/>
            </a:pPr>
            <a:r>
              <a:rPr lang="en-US" sz="2000" dirty="0" smtClean="0"/>
              <a:t>Numerous tourist attractions to visit around the city</a:t>
            </a:r>
          </a:p>
          <a:p>
            <a:pPr>
              <a:lnSpc>
                <a:spcPct val="100000"/>
              </a:lnSpc>
            </a:pPr>
            <a:endParaRPr lang="en-US" dirty="0" smtClean="0"/>
          </a:p>
          <a:p>
            <a:pPr>
              <a:lnSpc>
                <a:spcPct val="100000"/>
              </a:lnSpc>
            </a:pPr>
            <a:endParaRPr lang="en-US" dirty="0"/>
          </a:p>
        </p:txBody>
      </p:sp>
      <p:sp>
        <p:nvSpPr>
          <p:cNvPr id="10" name="Prostokąt 9"/>
          <p:cNvSpPr/>
          <p:nvPr/>
        </p:nvSpPr>
        <p:spPr>
          <a:xfrm>
            <a:off x="8703867" y="2286000"/>
            <a:ext cx="295753" cy="48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Obraz 2"/>
          <p:cNvPicPr>
            <a:picLocks noChangeAspect="1"/>
          </p:cNvPicPr>
          <p:nvPr/>
        </p:nvPicPr>
        <p:blipFill>
          <a:blip r:embed="rId2"/>
          <a:stretch>
            <a:fillRect/>
          </a:stretch>
        </p:blipFill>
        <p:spPr>
          <a:xfrm>
            <a:off x="128983" y="5048846"/>
            <a:ext cx="2133699" cy="1413871"/>
          </a:xfrm>
          <a:prstGeom prst="rect">
            <a:avLst/>
          </a:prstGeom>
        </p:spPr>
      </p:pic>
      <p:pic>
        <p:nvPicPr>
          <p:cNvPr id="4" name="Obraz 3"/>
          <p:cNvPicPr>
            <a:picLocks noChangeAspect="1"/>
          </p:cNvPicPr>
          <p:nvPr/>
        </p:nvPicPr>
        <p:blipFill>
          <a:blip r:embed="rId3"/>
          <a:stretch>
            <a:fillRect/>
          </a:stretch>
        </p:blipFill>
        <p:spPr>
          <a:xfrm>
            <a:off x="2243962" y="5048846"/>
            <a:ext cx="2215166" cy="1430743"/>
          </a:xfrm>
          <a:prstGeom prst="rect">
            <a:avLst/>
          </a:prstGeom>
        </p:spPr>
      </p:pic>
      <p:pic>
        <p:nvPicPr>
          <p:cNvPr id="5" name="Obraz 4"/>
          <p:cNvPicPr>
            <a:picLocks noChangeAspect="1"/>
          </p:cNvPicPr>
          <p:nvPr/>
        </p:nvPicPr>
        <p:blipFill>
          <a:blip r:embed="rId4"/>
          <a:stretch>
            <a:fillRect/>
          </a:stretch>
        </p:blipFill>
        <p:spPr>
          <a:xfrm>
            <a:off x="6655575" y="5058956"/>
            <a:ext cx="2344045" cy="1420633"/>
          </a:xfrm>
          <a:prstGeom prst="rect">
            <a:avLst/>
          </a:prstGeom>
        </p:spPr>
      </p:pic>
      <p:pic>
        <p:nvPicPr>
          <p:cNvPr id="6" name="Obraz 5"/>
          <p:cNvPicPr>
            <a:picLocks noChangeAspect="1"/>
          </p:cNvPicPr>
          <p:nvPr/>
        </p:nvPicPr>
        <p:blipFill>
          <a:blip r:embed="rId5"/>
          <a:stretch>
            <a:fillRect/>
          </a:stretch>
        </p:blipFill>
        <p:spPr>
          <a:xfrm>
            <a:off x="4434915" y="5058956"/>
            <a:ext cx="2355883" cy="1420633"/>
          </a:xfrm>
          <a:prstGeom prst="rect">
            <a:avLst/>
          </a:prstGeom>
        </p:spPr>
      </p:pic>
      <p:pic>
        <p:nvPicPr>
          <p:cNvPr id="7" name="Obraz 6"/>
          <p:cNvPicPr>
            <a:picLocks noChangeAspect="1"/>
          </p:cNvPicPr>
          <p:nvPr/>
        </p:nvPicPr>
        <p:blipFill rotWithShape="1">
          <a:blip r:embed="rId6"/>
          <a:srcRect l="5581" r="23460"/>
          <a:stretch/>
        </p:blipFill>
        <p:spPr>
          <a:xfrm>
            <a:off x="1131786" y="2728829"/>
            <a:ext cx="1035011" cy="1006167"/>
          </a:xfrm>
          <a:prstGeom prst="ellipse">
            <a:avLst/>
          </a:prstGeom>
          <a:ln w="63500" cap="rnd">
            <a:noFill/>
          </a:ln>
          <a:effectLst/>
        </p:spPr>
      </p:pic>
      <p:pic>
        <p:nvPicPr>
          <p:cNvPr id="11" name="Obraz 10"/>
          <p:cNvPicPr>
            <a:picLocks noChangeAspect="1"/>
          </p:cNvPicPr>
          <p:nvPr/>
        </p:nvPicPr>
        <p:blipFill rotWithShape="1">
          <a:blip r:embed="rId7"/>
          <a:srcRect l="8231" r="13397"/>
          <a:stretch/>
        </p:blipFill>
        <p:spPr>
          <a:xfrm>
            <a:off x="4029631" y="3048074"/>
            <a:ext cx="1495207" cy="1373843"/>
          </a:xfrm>
          <a:prstGeom prst="ellipse">
            <a:avLst/>
          </a:prstGeom>
          <a:ln w="63500" cap="rnd">
            <a:noFill/>
          </a:ln>
          <a:effectLst/>
        </p:spPr>
      </p:pic>
      <p:pic>
        <p:nvPicPr>
          <p:cNvPr id="12" name="Obraz 11"/>
          <p:cNvPicPr>
            <a:picLocks noChangeAspect="1"/>
          </p:cNvPicPr>
          <p:nvPr/>
        </p:nvPicPr>
        <p:blipFill>
          <a:blip r:embed="rId8"/>
          <a:stretch>
            <a:fillRect/>
          </a:stretch>
        </p:blipFill>
        <p:spPr>
          <a:xfrm>
            <a:off x="2324331" y="3870432"/>
            <a:ext cx="1151948" cy="1003310"/>
          </a:xfrm>
          <a:prstGeom prst="ellipse">
            <a:avLst/>
          </a:prstGeom>
          <a:ln w="63500" cap="rnd">
            <a:noFill/>
          </a:ln>
          <a:effectLst/>
        </p:spPr>
      </p:pic>
      <p:pic>
        <p:nvPicPr>
          <p:cNvPr id="14" name="Obraz 13"/>
          <p:cNvPicPr>
            <a:picLocks noChangeAspect="1"/>
          </p:cNvPicPr>
          <p:nvPr/>
        </p:nvPicPr>
        <p:blipFill>
          <a:blip r:embed="rId9"/>
          <a:stretch>
            <a:fillRect/>
          </a:stretch>
        </p:blipFill>
        <p:spPr>
          <a:xfrm>
            <a:off x="7387672" y="4145963"/>
            <a:ext cx="838869" cy="691996"/>
          </a:xfrm>
          <a:prstGeom prst="ellipse">
            <a:avLst/>
          </a:prstGeom>
          <a:ln w="63500" cap="rnd">
            <a:noFill/>
          </a:ln>
          <a:effectLst/>
        </p:spPr>
      </p:pic>
      <p:pic>
        <p:nvPicPr>
          <p:cNvPr id="15" name="Obraz 14"/>
          <p:cNvPicPr>
            <a:picLocks noChangeAspect="1"/>
          </p:cNvPicPr>
          <p:nvPr/>
        </p:nvPicPr>
        <p:blipFill>
          <a:blip r:embed="rId10"/>
          <a:stretch>
            <a:fillRect/>
          </a:stretch>
        </p:blipFill>
        <p:spPr>
          <a:xfrm>
            <a:off x="7853296" y="1784245"/>
            <a:ext cx="746490" cy="677735"/>
          </a:xfrm>
          <a:prstGeom prst="ellipse">
            <a:avLst/>
          </a:prstGeom>
          <a:ln w="63500" cap="rnd">
            <a:noFill/>
          </a:ln>
          <a:effectLst/>
        </p:spPr>
      </p:pic>
      <p:pic>
        <p:nvPicPr>
          <p:cNvPr id="16" name="Obraz 15"/>
          <p:cNvPicPr>
            <a:picLocks noChangeAspect="1"/>
          </p:cNvPicPr>
          <p:nvPr/>
        </p:nvPicPr>
        <p:blipFill>
          <a:blip r:embed="rId11"/>
          <a:stretch>
            <a:fillRect/>
          </a:stretch>
        </p:blipFill>
        <p:spPr>
          <a:xfrm>
            <a:off x="6405992" y="2814178"/>
            <a:ext cx="927178" cy="865366"/>
          </a:xfrm>
          <a:prstGeom prst="ellipse">
            <a:avLst/>
          </a:prstGeom>
          <a:ln w="63500" cap="rnd">
            <a:noFill/>
          </a:ln>
          <a:effectLst/>
        </p:spPr>
      </p:pic>
    </p:spTree>
    <p:extLst>
      <p:ext uri="{BB962C8B-B14F-4D97-AF65-F5344CB8AC3E}">
        <p14:creationId xmlns:p14="http://schemas.microsoft.com/office/powerpoint/2010/main" val="17935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461135" y="2449690"/>
            <a:ext cx="6070600" cy="2923877"/>
          </a:xfrm>
          <a:prstGeom prst="rect">
            <a:avLst/>
          </a:prstGeom>
        </p:spPr>
        <p:txBody>
          <a:bodyPr wrap="square">
            <a:spAutoFit/>
          </a:bodyPr>
          <a:lstStyle/>
          <a:p>
            <a:pPr algn="ctr"/>
            <a:r>
              <a:rPr lang="en-US" sz="3200" dirty="0">
                <a:solidFill>
                  <a:srgbClr val="002060"/>
                </a:solidFill>
              </a:rPr>
              <a:t>The Global Summit on Chemical Safety and Security</a:t>
            </a:r>
            <a:endParaRPr lang="en-US" sz="3200" dirty="0">
              <a:solidFill>
                <a:srgbClr val="FF0000"/>
              </a:solidFill>
            </a:endParaRPr>
          </a:p>
          <a:p>
            <a:pPr algn="ctr"/>
            <a:r>
              <a:rPr lang="en-US" sz="2400" dirty="0" smtClean="0">
                <a:solidFill>
                  <a:schemeClr val="bg1">
                    <a:lumMod val="50000"/>
                  </a:schemeClr>
                </a:solidFill>
              </a:rPr>
              <a:t>with </a:t>
            </a:r>
            <a:r>
              <a:rPr lang="en-US" sz="2400" dirty="0">
                <a:solidFill>
                  <a:schemeClr val="bg1">
                    <a:lumMod val="50000"/>
                  </a:schemeClr>
                </a:solidFill>
              </a:rPr>
              <a:t>accompanying</a:t>
            </a:r>
          </a:p>
          <a:p>
            <a:pPr algn="ctr"/>
            <a:r>
              <a:rPr lang="en-US" sz="3200" dirty="0" smtClean="0">
                <a:solidFill>
                  <a:srgbClr val="FF0000"/>
                </a:solidFill>
              </a:rPr>
              <a:t>Chemical </a:t>
            </a:r>
            <a:r>
              <a:rPr lang="en-US" sz="3200" dirty="0">
                <a:solidFill>
                  <a:srgbClr val="FF0000"/>
                </a:solidFill>
              </a:rPr>
              <a:t>Safety and Security Fair</a:t>
            </a:r>
          </a:p>
          <a:p>
            <a:pPr algn="ctr"/>
            <a:endParaRPr lang="pl-PL" sz="3200" dirty="0">
              <a:solidFill>
                <a:srgbClr val="FF0000"/>
              </a:solidFill>
            </a:endParaRPr>
          </a:p>
        </p:txBody>
      </p:sp>
      <p:sp>
        <p:nvSpPr>
          <p:cNvPr id="12" name="Prostokąt 11"/>
          <p:cNvSpPr/>
          <p:nvPr/>
        </p:nvSpPr>
        <p:spPr>
          <a:xfrm>
            <a:off x="2855697" y="5373567"/>
            <a:ext cx="3281476" cy="584775"/>
          </a:xfrm>
          <a:prstGeom prst="rect">
            <a:avLst/>
          </a:prstGeom>
        </p:spPr>
        <p:txBody>
          <a:bodyPr wrap="none">
            <a:spAutoFit/>
          </a:bodyPr>
          <a:lstStyle/>
          <a:p>
            <a:r>
              <a:rPr lang="pl-PL" sz="3200" dirty="0" smtClean="0">
                <a:solidFill>
                  <a:srgbClr val="002060"/>
                </a:solidFill>
              </a:rPr>
              <a:t>18-20. </a:t>
            </a:r>
            <a:r>
              <a:rPr lang="pl-PL" sz="3200" dirty="0" err="1">
                <a:solidFill>
                  <a:srgbClr val="002060"/>
                </a:solidFill>
              </a:rPr>
              <a:t>April</a:t>
            </a:r>
            <a:r>
              <a:rPr lang="pl-PL" sz="3200" dirty="0">
                <a:solidFill>
                  <a:srgbClr val="002060"/>
                </a:solidFill>
              </a:rPr>
              <a:t> 2016</a:t>
            </a:r>
          </a:p>
        </p:txBody>
      </p:sp>
      <p:pic>
        <p:nvPicPr>
          <p:cNvPr id="13" name="Picture 2" descr="CHEM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948" y="695845"/>
            <a:ext cx="3807902" cy="106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042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83436" y="1613956"/>
            <a:ext cx="4618613" cy="636450"/>
          </a:xfrm>
        </p:spPr>
        <p:txBody>
          <a:bodyPr/>
          <a:lstStyle/>
          <a:p>
            <a:pPr algn="ctr"/>
            <a:r>
              <a:rPr lang="pl-PL" sz="3600" dirty="0" smtClean="0">
                <a:solidFill>
                  <a:schemeClr val="bg1"/>
                </a:solidFill>
              </a:rPr>
              <a:t>Agenda</a:t>
            </a:r>
            <a:endParaRPr lang="en-GB" sz="3600" dirty="0">
              <a:solidFill>
                <a:schemeClr val="bg1"/>
              </a:solidFill>
            </a:endParaRPr>
          </a:p>
        </p:txBody>
      </p:sp>
      <p:sp>
        <p:nvSpPr>
          <p:cNvPr id="4" name="Symbol zastępczy zawartości 3"/>
          <p:cNvSpPr>
            <a:spLocks noGrp="1"/>
          </p:cNvSpPr>
          <p:nvPr>
            <p:ph idx="1"/>
          </p:nvPr>
        </p:nvSpPr>
        <p:spPr>
          <a:xfrm>
            <a:off x="3251200" y="2541950"/>
            <a:ext cx="4618613" cy="2019831"/>
          </a:xfrm>
        </p:spPr>
        <p:txBody>
          <a:bodyPr/>
          <a:lstStyle/>
          <a:p>
            <a:r>
              <a:rPr lang="en-GB" dirty="0">
                <a:solidFill>
                  <a:schemeClr val="bg1">
                    <a:lumMod val="75000"/>
                  </a:schemeClr>
                </a:solidFill>
              </a:rPr>
              <a:t>About the Event</a:t>
            </a:r>
          </a:p>
          <a:p>
            <a:r>
              <a:rPr lang="en-GB" dirty="0" smtClean="0">
                <a:solidFill>
                  <a:schemeClr val="bg1">
                    <a:lumMod val="75000"/>
                  </a:schemeClr>
                </a:solidFill>
              </a:rPr>
              <a:t>Organizers</a:t>
            </a:r>
          </a:p>
          <a:p>
            <a:r>
              <a:rPr lang="en-GB" dirty="0">
                <a:solidFill>
                  <a:schemeClr val="bg1"/>
                </a:solidFill>
              </a:rPr>
              <a:t>Poland – Bridge to Europe</a:t>
            </a:r>
          </a:p>
          <a:p>
            <a:r>
              <a:rPr lang="en-GB" dirty="0" smtClean="0">
                <a:solidFill>
                  <a:schemeClr val="bg1">
                    <a:lumMod val="75000"/>
                  </a:schemeClr>
                </a:solidFill>
              </a:rPr>
              <a:t>Why participate?</a:t>
            </a:r>
            <a:endParaRPr lang="en-GB" dirty="0">
              <a:solidFill>
                <a:schemeClr val="bg1">
                  <a:lumMod val="75000"/>
                </a:schemeClr>
              </a:solidFill>
            </a:endParaRPr>
          </a:p>
        </p:txBody>
      </p:sp>
      <p:pic>
        <p:nvPicPr>
          <p:cNvPr id="5" name="Picture 6" descr="http://www.chemss2016.org/fileadmin/_processed_/csm_ICCSS_logo_HD_22054a9df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8739" y="135793"/>
            <a:ext cx="677392" cy="543042"/>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185" y="171272"/>
            <a:ext cx="1184554" cy="565826"/>
          </a:xfrm>
          <a:prstGeom prst="rect">
            <a:avLst/>
          </a:prstGeom>
        </p:spPr>
      </p:pic>
      <p:pic>
        <p:nvPicPr>
          <p:cNvPr id="7" name="Picture 2" descr="CHEM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283" y="135793"/>
            <a:ext cx="2154154" cy="60499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Łącznik prosty 7"/>
          <p:cNvCxnSpPr/>
          <p:nvPr/>
        </p:nvCxnSpPr>
        <p:spPr>
          <a:xfrm>
            <a:off x="3302000" y="2250406"/>
            <a:ext cx="2832100" cy="0"/>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991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idx="1"/>
          </p:nvPr>
        </p:nvSpPr>
        <p:spPr>
          <a:xfrm>
            <a:off x="810104" y="1804432"/>
            <a:ext cx="7886700" cy="4351338"/>
          </a:xfrm>
        </p:spPr>
        <p:txBody>
          <a:bodyPr>
            <a:noAutofit/>
          </a:bodyPr>
          <a:lstStyle/>
          <a:p>
            <a:pPr marL="0" indent="0">
              <a:lnSpc>
                <a:spcPct val="100000"/>
              </a:lnSpc>
              <a:buNone/>
            </a:pPr>
            <a:r>
              <a:rPr lang="en-US" sz="2400" dirty="0">
                <a:solidFill>
                  <a:schemeClr val="tx1">
                    <a:lumMod val="50000"/>
                    <a:lumOff val="50000"/>
                  </a:schemeClr>
                </a:solidFill>
                <a:latin typeface="Abel" panose="02000506030000020004" pitchFamily="2" charset="0"/>
              </a:rPr>
              <a:t>Poland, based on its </a:t>
            </a:r>
            <a:r>
              <a:rPr lang="en-US" sz="2400" dirty="0" err="1">
                <a:solidFill>
                  <a:schemeClr val="tx1">
                    <a:lumMod val="50000"/>
                    <a:lumOff val="50000"/>
                  </a:schemeClr>
                </a:solidFill>
                <a:latin typeface="Abel" panose="02000506030000020004" pitchFamily="2" charset="0"/>
              </a:rPr>
              <a:t>favourable</a:t>
            </a:r>
            <a:r>
              <a:rPr lang="en-US" sz="2400" dirty="0">
                <a:solidFill>
                  <a:schemeClr val="tx1">
                    <a:lumMod val="50000"/>
                    <a:lumOff val="50000"/>
                  </a:schemeClr>
                </a:solidFill>
                <a:latin typeface="Abel" panose="02000506030000020004" pitchFamily="2" charset="0"/>
              </a:rPr>
              <a:t> economic climate and growing relevance within the EU, offers attractive conditions for business development and investments</a:t>
            </a:r>
            <a:r>
              <a:rPr lang="pl-PL" sz="2400" dirty="0">
                <a:solidFill>
                  <a:schemeClr val="tx1">
                    <a:lumMod val="50000"/>
                    <a:lumOff val="50000"/>
                  </a:schemeClr>
                </a:solidFill>
                <a:latin typeface="Abel" panose="02000506030000020004" pitchFamily="2" charset="0"/>
              </a:rPr>
              <a:t>.</a:t>
            </a:r>
          </a:p>
          <a:p>
            <a:pPr marL="742950" lvl="1" indent="-285750">
              <a:lnSpc>
                <a:spcPct val="100000"/>
              </a:lnSpc>
              <a:spcBef>
                <a:spcPts val="1000"/>
              </a:spcBef>
            </a:pPr>
            <a:endParaRPr lang="en-US" sz="1600" dirty="0">
              <a:solidFill>
                <a:schemeClr val="tx1">
                  <a:lumMod val="50000"/>
                  <a:lumOff val="50000"/>
                </a:schemeClr>
              </a:solidFill>
              <a:latin typeface="Abel" panose="02000506030000020004" pitchFamily="2" charset="0"/>
            </a:endParaRPr>
          </a:p>
          <a:p>
            <a:pPr marL="742950" lvl="1" indent="-285750">
              <a:lnSpc>
                <a:spcPct val="100000"/>
              </a:lnSpc>
            </a:pPr>
            <a:endParaRPr lang="en-US" sz="1400" dirty="0" smtClean="0">
              <a:solidFill>
                <a:schemeClr val="tx1">
                  <a:lumMod val="85000"/>
                  <a:lumOff val="15000"/>
                </a:schemeClr>
              </a:solidFill>
              <a:cs typeface="Segoe UI" pitchFamily="34" charset="0"/>
            </a:endParaRPr>
          </a:p>
          <a:p>
            <a:pPr marL="0" indent="0">
              <a:lnSpc>
                <a:spcPct val="100000"/>
              </a:lnSpc>
              <a:buNone/>
            </a:pPr>
            <a:endParaRPr lang="en-US" sz="1600" dirty="0"/>
          </a:p>
        </p:txBody>
      </p:sp>
      <p:sp>
        <p:nvSpPr>
          <p:cNvPr id="2" name="Title 1"/>
          <p:cNvSpPr>
            <a:spLocks noGrp="1"/>
          </p:cNvSpPr>
          <p:nvPr>
            <p:ph type="title"/>
          </p:nvPr>
        </p:nvSpPr>
        <p:spPr>
          <a:xfrm>
            <a:off x="1714155" y="572739"/>
            <a:ext cx="7886700" cy="480131"/>
          </a:xfrm>
        </p:spPr>
        <p:txBody>
          <a:bodyPr wrap="square">
            <a:spAutoFit/>
          </a:bodyPr>
          <a:lstStyle/>
          <a:p>
            <a:r>
              <a:rPr lang="en-US" sz="2800" dirty="0" smtClean="0">
                <a:solidFill>
                  <a:schemeClr val="bg1">
                    <a:lumMod val="50000"/>
                  </a:schemeClr>
                </a:solidFill>
                <a:latin typeface="Abel" panose="02000506030000020004" pitchFamily="2" charset="0"/>
              </a:rPr>
              <a:t>POLAND – </a:t>
            </a:r>
            <a:r>
              <a:rPr lang="pl-PL" sz="2800" dirty="0" smtClean="0">
                <a:solidFill>
                  <a:schemeClr val="bg1">
                    <a:lumMod val="50000"/>
                  </a:schemeClr>
                </a:solidFill>
                <a:latin typeface="Abel" panose="02000506030000020004" pitchFamily="2" charset="0"/>
              </a:rPr>
              <a:t>Bridge to Europe</a:t>
            </a:r>
            <a:endParaRPr lang="en-US" sz="2800" dirty="0">
              <a:solidFill>
                <a:schemeClr val="bg1">
                  <a:lumMod val="50000"/>
                </a:schemeClr>
              </a:solidFill>
              <a:latin typeface="Abel" panose="02000506030000020004" pitchFamily="2" charset="0"/>
            </a:endParaRPr>
          </a:p>
        </p:txBody>
      </p:sp>
      <p:sp>
        <p:nvSpPr>
          <p:cNvPr id="14340" name="Rectangle 3"/>
          <p:cNvSpPr>
            <a:spLocks noChangeArrowheads="1"/>
          </p:cNvSpPr>
          <p:nvPr/>
        </p:nvSpPr>
        <p:spPr bwMode="auto">
          <a:xfrm>
            <a:off x="0" y="12250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pl-PL">
              <a:latin typeface="+mn-lt"/>
            </a:endParaRPr>
          </a:p>
        </p:txBody>
      </p:sp>
      <p:pic>
        <p:nvPicPr>
          <p:cNvPr id="1026" name="Picture 2" descr="http://2.bp.blogspot.com/-DYZKm8uUDHY/Tg7V-Fo9y1I/AAAAAAAANRA/VJQaOvpcu7c/s1600/poland%20flag%20m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552" y="519709"/>
            <a:ext cx="640873" cy="6307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a:hlinkClick r:id="" action="ppaction://noaction"/>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8292" y="3278787"/>
            <a:ext cx="715940" cy="1062108"/>
          </a:xfrm>
          <a:prstGeom prst="rect">
            <a:avLst/>
          </a:prstGeom>
        </p:spPr>
      </p:pic>
      <p:pic>
        <p:nvPicPr>
          <p:cNvPr id="18" name="Picture 19">
            <a:hlinkClick r:id="" action="ppaction://noaction"/>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295" y="3278787"/>
            <a:ext cx="723808" cy="1062108"/>
          </a:xfrm>
          <a:prstGeom prst="rect">
            <a:avLst/>
          </a:prstGeom>
          <a:noFill/>
        </p:spPr>
      </p:pic>
      <p:pic>
        <p:nvPicPr>
          <p:cNvPr id="14" name="Picture 2" descr="http://biomedical.materialise.com/sites/default/files/public/BME/General%20Images/partner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866" r="16613"/>
          <a:stretch/>
        </p:blipFill>
        <p:spPr bwMode="auto">
          <a:xfrm>
            <a:off x="1871729" y="3422983"/>
            <a:ext cx="1164920" cy="1062108"/>
          </a:xfrm>
          <a:prstGeom prst="ellipse">
            <a:avLst/>
          </a:prstGeom>
          <a:ln w="6350" cap="rnd">
            <a:solidFill>
              <a:schemeClr val="bg1">
                <a:lumMod val="85000"/>
              </a:schemeClr>
            </a:solidFill>
          </a:ln>
          <a:effectLst/>
          <a:extLst>
            <a:ext uri="{909E8E84-426E-40DD-AFC4-6F175D3DCCD1}">
              <a14:hiddenFill xmlns:a14="http://schemas.microsoft.com/office/drawing/2010/main">
                <a:solidFill>
                  <a:srgbClr val="FFFFFF"/>
                </a:solidFill>
              </a14:hiddenFill>
            </a:ext>
          </a:extLst>
        </p:spPr>
      </p:pic>
      <p:pic>
        <p:nvPicPr>
          <p:cNvPr id="16" name="Obraz 3"/>
          <p:cNvPicPr>
            <a:picLocks noChangeAspect="1"/>
          </p:cNvPicPr>
          <p:nvPr/>
        </p:nvPicPr>
        <p:blipFill rotWithShape="1">
          <a:blip r:embed="rId7"/>
          <a:srcRect l="18513" r="11583"/>
          <a:stretch/>
        </p:blipFill>
        <p:spPr bwMode="auto">
          <a:xfrm>
            <a:off x="1102872" y="4967194"/>
            <a:ext cx="1399028" cy="1352343"/>
          </a:xfrm>
          <a:prstGeom prst="ellipse">
            <a:avLst/>
          </a:prstGeom>
          <a:ln w="6350" cap="rnd">
            <a:solidFill>
              <a:schemeClr val="bg1">
                <a:lumMod val="85000"/>
              </a:schemeClr>
            </a:solidFill>
          </a:ln>
          <a:effectLst/>
          <a:extLst>
            <a:ext uri="{909E8E84-426E-40DD-AFC4-6F175D3DCCD1}">
              <a14:hiddenFill xmlns:a14="http://schemas.microsoft.com/office/drawing/2010/main">
                <a:solidFill>
                  <a:srgbClr val="FFFFFF"/>
                </a:solidFill>
              </a14:hiddenFill>
            </a:ext>
          </a:extLst>
        </p:spPr>
      </p:pic>
      <p:pic>
        <p:nvPicPr>
          <p:cNvPr id="5" name="Picture 2" descr="http://iso.uni.lodz.pl/wp-content/uploads/2011/03/ireland-map.jpg"/>
          <p:cNvPicPr>
            <a:picLocks noChangeAspect="1" noChangeArrowheads="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4460" t="7546" r="4127" b="6551"/>
          <a:stretch/>
        </p:blipFill>
        <p:spPr bwMode="auto">
          <a:xfrm>
            <a:off x="4098273" y="3265759"/>
            <a:ext cx="3805665" cy="3279667"/>
          </a:xfrm>
          <a:prstGeom prst="rect">
            <a:avLst/>
          </a:prstGeom>
          <a:ln>
            <a:noFill/>
          </a:ln>
          <a:effectLst>
            <a:outerShdw blurRad="50800" dist="38100" dir="2700000" algn="tl" rotWithShape="0">
              <a:prstClr val="black">
                <a:alpha val="18000"/>
              </a:prstClr>
            </a:outerShdw>
          </a:effectLst>
          <a:extLst>
            <a:ext uri="{909E8E84-426E-40DD-AFC4-6F175D3DCCD1}">
              <a14:hiddenFill xmlns:a14="http://schemas.microsoft.com/office/drawing/2010/main">
                <a:solidFill>
                  <a:srgbClr val="FFFFFF"/>
                </a:solidFill>
              </a14:hiddenFill>
            </a:ext>
          </a:extLst>
        </p:spPr>
      </p:pic>
      <p:pic>
        <p:nvPicPr>
          <p:cNvPr id="19" name="Picture 2" descr="http://2.bp.blogspot.com/-DYZKm8uUDHY/Tg7V-Fo9y1I/AAAAAAAANRA/VJQaOvpcu7c/s1600/poland%20flag%20m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36318">
            <a:off x="5977685" y="4563000"/>
            <a:ext cx="610437" cy="600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677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idx="1"/>
          </p:nvPr>
        </p:nvSpPr>
        <p:spPr>
          <a:xfrm>
            <a:off x="3746111" y="1634032"/>
            <a:ext cx="4661289" cy="4351338"/>
          </a:xfrm>
        </p:spPr>
        <p:txBody>
          <a:bodyPr>
            <a:noAutofit/>
          </a:bodyPr>
          <a:lstStyle/>
          <a:p>
            <a:pPr marL="285750" indent="-285750">
              <a:lnSpc>
                <a:spcPct val="100000"/>
              </a:lnSpc>
            </a:pPr>
            <a:r>
              <a:rPr lang="en-US" sz="2000" dirty="0">
                <a:solidFill>
                  <a:srgbClr val="002060"/>
                </a:solidFill>
                <a:latin typeface="Abel" panose="02000506030000020004" pitchFamily="2" charset="0"/>
              </a:rPr>
              <a:t>6th largest economy in EU</a:t>
            </a:r>
            <a:r>
              <a:rPr lang="en-US" sz="2400" dirty="0">
                <a:solidFill>
                  <a:srgbClr val="002060"/>
                </a:solidFill>
                <a:latin typeface="Abel" panose="02000506030000020004" pitchFamily="2" charset="0"/>
              </a:rPr>
              <a:t> </a:t>
            </a:r>
            <a:r>
              <a:rPr lang="en-US" sz="1800" dirty="0">
                <a:solidFill>
                  <a:schemeClr val="tx1">
                    <a:lumMod val="50000"/>
                    <a:lumOff val="50000"/>
                  </a:schemeClr>
                </a:solidFill>
                <a:latin typeface="Abel" panose="02000506030000020004" pitchFamily="2" charset="0"/>
              </a:rPr>
              <a:t>and 4rd fastest growing EU country in 2014 (+3.4% GDP growth vs. 1.3% EU </a:t>
            </a:r>
            <a:r>
              <a:rPr lang="en-US" sz="1800" dirty="0" smtClean="0">
                <a:solidFill>
                  <a:schemeClr val="tx1">
                    <a:lumMod val="50000"/>
                    <a:lumOff val="50000"/>
                  </a:schemeClr>
                </a:solidFill>
                <a:latin typeface="Abel" panose="02000506030000020004" pitchFamily="2" charset="0"/>
              </a:rPr>
              <a:t>average)</a:t>
            </a:r>
            <a:endParaRPr lang="pl-PL" sz="1800" dirty="0" smtClean="0">
              <a:solidFill>
                <a:schemeClr val="tx1">
                  <a:lumMod val="50000"/>
                  <a:lumOff val="50000"/>
                </a:schemeClr>
              </a:solidFill>
              <a:latin typeface="Abel" panose="02000506030000020004" pitchFamily="2" charset="0"/>
            </a:endParaRPr>
          </a:p>
          <a:p>
            <a:pPr marL="285750" indent="-285750">
              <a:lnSpc>
                <a:spcPct val="100000"/>
              </a:lnSpc>
            </a:pPr>
            <a:r>
              <a:rPr lang="en-US" altLang="zh-CN" sz="2000" dirty="0">
                <a:solidFill>
                  <a:srgbClr val="002060"/>
                </a:solidFill>
                <a:latin typeface="Abel" panose="02000506030000020004" pitchFamily="2" charset="0"/>
              </a:rPr>
              <a:t>The best place to run a business </a:t>
            </a:r>
            <a:r>
              <a:rPr lang="en-US" altLang="zh-CN" sz="1800" dirty="0">
                <a:solidFill>
                  <a:schemeClr val="tx1">
                    <a:lumMod val="50000"/>
                    <a:lumOff val="50000"/>
                  </a:schemeClr>
                </a:solidFill>
                <a:latin typeface="Abel" panose="02000506030000020004" pitchFamily="2" charset="0"/>
              </a:rPr>
              <a:t>from all Central and Eastern Europe's countries according to the Bloomberg 2014's ranking </a:t>
            </a:r>
            <a:endParaRPr lang="en-US" sz="1800" dirty="0">
              <a:solidFill>
                <a:schemeClr val="tx1">
                  <a:lumMod val="50000"/>
                  <a:lumOff val="50000"/>
                </a:schemeClr>
              </a:solidFill>
              <a:latin typeface="Abel" panose="02000506030000020004" pitchFamily="2" charset="0"/>
            </a:endParaRPr>
          </a:p>
          <a:p>
            <a:pPr lvl="0">
              <a:lnSpc>
                <a:spcPct val="100000"/>
              </a:lnSpc>
            </a:pPr>
            <a:r>
              <a:rPr lang="en-US" sz="2000" dirty="0">
                <a:solidFill>
                  <a:srgbClr val="002060"/>
                </a:solidFill>
                <a:latin typeface="Abel" panose="02000506030000020004" pitchFamily="2" charset="0"/>
              </a:rPr>
              <a:t>Home to well-developed chemical industry </a:t>
            </a:r>
            <a:r>
              <a:rPr lang="en-US" sz="1800" dirty="0">
                <a:solidFill>
                  <a:schemeClr val="tx1">
                    <a:lumMod val="50000"/>
                    <a:lumOff val="50000"/>
                  </a:schemeClr>
                </a:solidFill>
                <a:latin typeface="Abel" panose="02000506030000020004" pitchFamily="2" charset="0"/>
              </a:rPr>
              <a:t>and modern environmental </a:t>
            </a:r>
            <a:r>
              <a:rPr lang="en-US" sz="1800" dirty="0" smtClean="0">
                <a:solidFill>
                  <a:schemeClr val="tx1">
                    <a:lumMod val="50000"/>
                    <a:lumOff val="50000"/>
                  </a:schemeClr>
                </a:solidFill>
                <a:latin typeface="Abel" panose="02000506030000020004" pitchFamily="2" charset="0"/>
              </a:rPr>
              <a:t>protection</a:t>
            </a:r>
            <a:r>
              <a:rPr lang="pl-PL" sz="1800" dirty="0" smtClean="0">
                <a:solidFill>
                  <a:schemeClr val="tx1">
                    <a:lumMod val="50000"/>
                    <a:lumOff val="50000"/>
                  </a:schemeClr>
                </a:solidFill>
                <a:latin typeface="Abel" panose="02000506030000020004" pitchFamily="2" charset="0"/>
              </a:rPr>
              <a:t>, m</a:t>
            </a:r>
            <a:r>
              <a:rPr lang="en-US" sz="1800" dirty="0" err="1" smtClean="0">
                <a:solidFill>
                  <a:schemeClr val="tx1">
                    <a:lumMod val="50000"/>
                    <a:lumOff val="50000"/>
                  </a:schemeClr>
                </a:solidFill>
                <a:latin typeface="Abel" panose="02000506030000020004" pitchFamily="2" charset="0"/>
              </a:rPr>
              <a:t>ajor</a:t>
            </a:r>
            <a:r>
              <a:rPr lang="en-US" sz="1800" dirty="0" smtClean="0">
                <a:solidFill>
                  <a:schemeClr val="tx1">
                    <a:lumMod val="50000"/>
                    <a:lumOff val="50000"/>
                  </a:schemeClr>
                </a:solidFill>
                <a:latin typeface="Abel" panose="02000506030000020004" pitchFamily="2" charset="0"/>
              </a:rPr>
              <a:t> </a:t>
            </a:r>
            <a:r>
              <a:rPr lang="en-US" sz="1800" dirty="0">
                <a:solidFill>
                  <a:schemeClr val="tx1">
                    <a:lumMod val="50000"/>
                    <a:lumOff val="50000"/>
                  </a:schemeClr>
                </a:solidFill>
                <a:latin typeface="Abel" panose="02000506030000020004" pitchFamily="2" charset="0"/>
              </a:rPr>
              <a:t>market for chemical and ecological safety and security </a:t>
            </a:r>
            <a:r>
              <a:rPr lang="en-US" sz="1800" dirty="0" smtClean="0">
                <a:solidFill>
                  <a:schemeClr val="tx1">
                    <a:lumMod val="50000"/>
                    <a:lumOff val="50000"/>
                  </a:schemeClr>
                </a:solidFill>
                <a:latin typeface="Abel" panose="02000506030000020004" pitchFamily="2" charset="0"/>
              </a:rPr>
              <a:t>solutions</a:t>
            </a:r>
            <a:endParaRPr lang="pl-PL" sz="1800" dirty="0" smtClean="0">
              <a:solidFill>
                <a:schemeClr val="tx1">
                  <a:lumMod val="50000"/>
                  <a:lumOff val="50000"/>
                </a:schemeClr>
              </a:solidFill>
              <a:latin typeface="Abel" panose="02000506030000020004" pitchFamily="2" charset="0"/>
            </a:endParaRPr>
          </a:p>
          <a:p>
            <a:pPr lvl="0">
              <a:lnSpc>
                <a:spcPct val="100000"/>
              </a:lnSpc>
            </a:pPr>
            <a:r>
              <a:rPr lang="en-US" sz="2000" dirty="0">
                <a:solidFill>
                  <a:srgbClr val="002060"/>
                </a:solidFill>
                <a:latin typeface="Abel" panose="02000506030000020004" pitchFamily="2" charset="0"/>
              </a:rPr>
              <a:t>Investment incentives</a:t>
            </a:r>
            <a:r>
              <a:rPr lang="en-US" sz="1800" dirty="0">
                <a:solidFill>
                  <a:schemeClr val="tx1">
                    <a:lumMod val="50000"/>
                    <a:lumOff val="50000"/>
                  </a:schemeClr>
                </a:solidFill>
                <a:latin typeface="Abel" panose="02000506030000020004" pitchFamily="2" charset="0"/>
              </a:rPr>
              <a:t> - tax exemptions in 14 Special Economic Zones, grants co-financed from the EU</a:t>
            </a:r>
          </a:p>
          <a:p>
            <a:pPr lvl="0">
              <a:lnSpc>
                <a:spcPct val="100000"/>
              </a:lnSpc>
            </a:pPr>
            <a:endParaRPr lang="pl-PL" sz="1800" dirty="0" smtClean="0">
              <a:solidFill>
                <a:schemeClr val="tx1">
                  <a:lumMod val="50000"/>
                  <a:lumOff val="50000"/>
                </a:schemeClr>
              </a:solidFill>
              <a:latin typeface="Abel" panose="02000506030000020004" pitchFamily="2" charset="0"/>
            </a:endParaRPr>
          </a:p>
          <a:p>
            <a:pPr marL="457200" lvl="1" indent="0">
              <a:lnSpc>
                <a:spcPct val="100000"/>
              </a:lnSpc>
              <a:buNone/>
            </a:pPr>
            <a:endParaRPr lang="en-US" sz="1600" dirty="0" smtClean="0">
              <a:solidFill>
                <a:schemeClr val="tx1">
                  <a:lumMod val="85000"/>
                  <a:lumOff val="15000"/>
                </a:schemeClr>
              </a:solidFill>
              <a:cs typeface="Segoe UI" pitchFamily="34" charset="0"/>
            </a:endParaRPr>
          </a:p>
          <a:p>
            <a:pPr marL="0" indent="0">
              <a:lnSpc>
                <a:spcPct val="100000"/>
              </a:lnSpc>
              <a:buNone/>
            </a:pPr>
            <a:endParaRPr lang="en-US" sz="1800" dirty="0"/>
          </a:p>
        </p:txBody>
      </p:sp>
      <p:sp>
        <p:nvSpPr>
          <p:cNvPr id="2" name="Title 1"/>
          <p:cNvSpPr>
            <a:spLocks noGrp="1"/>
          </p:cNvSpPr>
          <p:nvPr>
            <p:ph type="title"/>
          </p:nvPr>
        </p:nvSpPr>
        <p:spPr>
          <a:xfrm>
            <a:off x="1714155" y="572739"/>
            <a:ext cx="7886700" cy="480131"/>
          </a:xfrm>
        </p:spPr>
        <p:txBody>
          <a:bodyPr wrap="square">
            <a:spAutoFit/>
          </a:bodyPr>
          <a:lstStyle/>
          <a:p>
            <a:r>
              <a:rPr lang="en-US" sz="2800" dirty="0" smtClean="0">
                <a:solidFill>
                  <a:schemeClr val="bg1">
                    <a:lumMod val="50000"/>
                  </a:schemeClr>
                </a:solidFill>
                <a:latin typeface="Abel" panose="02000506030000020004" pitchFamily="2" charset="0"/>
              </a:rPr>
              <a:t>POLAND – </a:t>
            </a:r>
            <a:r>
              <a:rPr lang="pl-PL" sz="2800" dirty="0" err="1" smtClean="0">
                <a:solidFill>
                  <a:schemeClr val="bg1">
                    <a:lumMod val="50000"/>
                  </a:schemeClr>
                </a:solidFill>
                <a:latin typeface="Abel" panose="02000506030000020004" pitchFamily="2" charset="0"/>
              </a:rPr>
              <a:t>Groving</a:t>
            </a:r>
            <a:r>
              <a:rPr lang="pl-PL" sz="2800" dirty="0" smtClean="0">
                <a:solidFill>
                  <a:schemeClr val="bg1">
                    <a:lumMod val="50000"/>
                  </a:schemeClr>
                </a:solidFill>
                <a:latin typeface="Abel" panose="02000506030000020004" pitchFamily="2" charset="0"/>
              </a:rPr>
              <a:t> </a:t>
            </a:r>
            <a:r>
              <a:rPr lang="pl-PL" sz="2800" dirty="0" err="1" smtClean="0">
                <a:solidFill>
                  <a:schemeClr val="bg1">
                    <a:lumMod val="50000"/>
                  </a:schemeClr>
                </a:solidFill>
                <a:latin typeface="Abel" panose="02000506030000020004" pitchFamily="2" charset="0"/>
              </a:rPr>
              <a:t>Opportunities</a:t>
            </a:r>
            <a:endParaRPr lang="en-US" sz="2800" dirty="0">
              <a:solidFill>
                <a:schemeClr val="bg1">
                  <a:lumMod val="50000"/>
                </a:schemeClr>
              </a:solidFill>
              <a:latin typeface="Abel" panose="02000506030000020004" pitchFamily="2" charset="0"/>
            </a:endParaRPr>
          </a:p>
        </p:txBody>
      </p:sp>
      <p:sp>
        <p:nvSpPr>
          <p:cNvPr id="14340" name="Rectangle 3"/>
          <p:cNvSpPr>
            <a:spLocks noChangeArrowheads="1"/>
          </p:cNvSpPr>
          <p:nvPr/>
        </p:nvSpPr>
        <p:spPr bwMode="auto">
          <a:xfrm>
            <a:off x="0" y="12250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pl-PL">
              <a:latin typeface="+mn-lt"/>
            </a:endParaRPr>
          </a:p>
        </p:txBody>
      </p:sp>
      <p:pic>
        <p:nvPicPr>
          <p:cNvPr id="3" name="Obraz 2"/>
          <p:cNvPicPr>
            <a:picLocks noChangeAspect="1"/>
          </p:cNvPicPr>
          <p:nvPr/>
        </p:nvPicPr>
        <p:blipFill>
          <a:blip r:embed="rId3"/>
          <a:stretch>
            <a:fillRect/>
          </a:stretch>
        </p:blipFill>
        <p:spPr>
          <a:xfrm>
            <a:off x="524534" y="4340895"/>
            <a:ext cx="2651797" cy="2198472"/>
          </a:xfrm>
          <a:prstGeom prst="rect">
            <a:avLst/>
          </a:prstGeom>
        </p:spPr>
      </p:pic>
      <p:sp>
        <p:nvSpPr>
          <p:cNvPr id="6" name="pole tekstowe 5"/>
          <p:cNvSpPr txBox="1"/>
          <p:nvPr/>
        </p:nvSpPr>
        <p:spPr>
          <a:xfrm>
            <a:off x="737346" y="4474134"/>
            <a:ext cx="1000881" cy="507831"/>
          </a:xfrm>
          <a:prstGeom prst="rect">
            <a:avLst/>
          </a:prstGeom>
          <a:solidFill>
            <a:schemeClr val="bg1"/>
          </a:solidFill>
        </p:spPr>
        <p:txBody>
          <a:bodyPr wrap="square" rtlCol="0">
            <a:spAutoFit/>
          </a:bodyPr>
          <a:lstStyle/>
          <a:p>
            <a:r>
              <a:rPr lang="pl-PL" sz="900" dirty="0" smtClean="0"/>
              <a:t>PKB Per Capita, 100=1989</a:t>
            </a:r>
            <a:endParaRPr lang="en-GB" sz="900" dirty="0"/>
          </a:p>
        </p:txBody>
      </p:sp>
      <p:sp>
        <p:nvSpPr>
          <p:cNvPr id="7" name="pole tekstowe 6"/>
          <p:cNvSpPr txBox="1"/>
          <p:nvPr/>
        </p:nvSpPr>
        <p:spPr>
          <a:xfrm>
            <a:off x="3176331" y="4243302"/>
            <a:ext cx="989329" cy="230832"/>
          </a:xfrm>
          <a:prstGeom prst="rect">
            <a:avLst/>
          </a:prstGeom>
          <a:noFill/>
        </p:spPr>
        <p:txBody>
          <a:bodyPr wrap="square" rtlCol="0">
            <a:spAutoFit/>
          </a:bodyPr>
          <a:lstStyle/>
          <a:p>
            <a:r>
              <a:rPr lang="pl-PL" sz="900" dirty="0" smtClean="0"/>
              <a:t>Poland</a:t>
            </a:r>
            <a:endParaRPr lang="en-GB" sz="900" dirty="0"/>
          </a:p>
        </p:txBody>
      </p:sp>
      <p:sp>
        <p:nvSpPr>
          <p:cNvPr id="10" name="pole tekstowe 9"/>
          <p:cNvSpPr txBox="1"/>
          <p:nvPr/>
        </p:nvSpPr>
        <p:spPr>
          <a:xfrm>
            <a:off x="3122964" y="4649535"/>
            <a:ext cx="722196" cy="461665"/>
          </a:xfrm>
          <a:prstGeom prst="rect">
            <a:avLst/>
          </a:prstGeom>
          <a:noFill/>
        </p:spPr>
        <p:txBody>
          <a:bodyPr wrap="square" rtlCol="0">
            <a:spAutoFit/>
          </a:bodyPr>
          <a:lstStyle/>
          <a:p>
            <a:r>
              <a:rPr lang="pl-PL" sz="800" dirty="0" smtClean="0"/>
              <a:t>Central &amp; East Europe</a:t>
            </a:r>
            <a:endParaRPr lang="en-GB" sz="800" dirty="0"/>
          </a:p>
        </p:txBody>
      </p:sp>
      <p:sp>
        <p:nvSpPr>
          <p:cNvPr id="11" name="pole tekstowe 10"/>
          <p:cNvSpPr txBox="1"/>
          <p:nvPr/>
        </p:nvSpPr>
        <p:spPr>
          <a:xfrm>
            <a:off x="3149357" y="5101577"/>
            <a:ext cx="1218715" cy="338554"/>
          </a:xfrm>
          <a:prstGeom prst="rect">
            <a:avLst/>
          </a:prstGeom>
          <a:noFill/>
        </p:spPr>
        <p:txBody>
          <a:bodyPr wrap="square" rtlCol="0">
            <a:spAutoFit/>
          </a:bodyPr>
          <a:lstStyle/>
          <a:p>
            <a:r>
              <a:rPr lang="pl-PL" sz="800" dirty="0" smtClean="0"/>
              <a:t>EU</a:t>
            </a:r>
          </a:p>
          <a:p>
            <a:r>
              <a:rPr lang="pl-PL" sz="800" dirty="0" err="1" smtClean="0"/>
              <a:t>Hungary</a:t>
            </a:r>
            <a:endParaRPr lang="en-GB" sz="800" dirty="0"/>
          </a:p>
        </p:txBody>
      </p:sp>
      <p:pic>
        <p:nvPicPr>
          <p:cNvPr id="1026" name="Picture 2" descr="http://2.bp.blogspot.com/-DYZKm8uUDHY/Tg7V-Fo9y1I/AAAAAAAANRA/VJQaOvpcu7c/s1600/poland%20flag%20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552" y="519709"/>
            <a:ext cx="640873" cy="6307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a:hlinkClick r:id="" action="ppaction://noaction"/>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8292" y="3278787"/>
            <a:ext cx="715940" cy="1062108"/>
          </a:xfrm>
          <a:prstGeom prst="rect">
            <a:avLst/>
          </a:prstGeom>
        </p:spPr>
      </p:pic>
      <p:pic>
        <p:nvPicPr>
          <p:cNvPr id="18" name="Picture 19">
            <a:hlinkClick r:id="" action="ppaction://noaction"/>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295" y="3278787"/>
            <a:ext cx="723808" cy="1062108"/>
          </a:xfrm>
          <a:prstGeom prst="rect">
            <a:avLst/>
          </a:prstGeom>
          <a:noFill/>
        </p:spPr>
      </p:pic>
      <p:pic>
        <p:nvPicPr>
          <p:cNvPr id="2050" name="Picture 2" descr="2014 pod znakiem inwestycji"/>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4094"/>
          <a:stretch/>
        </p:blipFill>
        <p:spPr bwMode="auto">
          <a:xfrm>
            <a:off x="687292" y="1995985"/>
            <a:ext cx="980648" cy="920747"/>
          </a:xfrm>
          <a:prstGeom prst="ellipse">
            <a:avLst/>
          </a:prstGeom>
          <a:ln w="6350" cap="rnd">
            <a:solidFill>
              <a:schemeClr val="bg1">
                <a:lumMod val="85000"/>
              </a:schemeClr>
            </a:solidFill>
          </a:ln>
          <a:effectLst/>
          <a:extLst>
            <a:ext uri="{909E8E84-426E-40DD-AFC4-6F175D3DCCD1}">
              <a14:hiddenFill xmlns:a14="http://schemas.microsoft.com/office/drawing/2010/main">
                <a:solidFill>
                  <a:srgbClr val="FFFFFF"/>
                </a:solidFill>
              </a14:hiddenFill>
            </a:ext>
          </a:extLst>
        </p:spPr>
      </p:pic>
      <p:pic>
        <p:nvPicPr>
          <p:cNvPr id="20" name="Picture 2" descr="2014 pod znakiem inwestycji"/>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1756" r="7617"/>
          <a:stretch/>
        </p:blipFill>
        <p:spPr bwMode="auto">
          <a:xfrm>
            <a:off x="1850431" y="3113046"/>
            <a:ext cx="1007069" cy="952716"/>
          </a:xfrm>
          <a:prstGeom prst="ellipse">
            <a:avLst/>
          </a:prstGeom>
          <a:ln w="6350" cap="rnd">
            <a:solidFill>
              <a:schemeClr val="bg1">
                <a:lumMod val="85000"/>
              </a:schemeClr>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075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83436" y="1613956"/>
            <a:ext cx="4618613" cy="636450"/>
          </a:xfrm>
        </p:spPr>
        <p:txBody>
          <a:bodyPr/>
          <a:lstStyle/>
          <a:p>
            <a:pPr algn="ctr"/>
            <a:r>
              <a:rPr lang="pl-PL" sz="3600" dirty="0" smtClean="0">
                <a:solidFill>
                  <a:schemeClr val="bg1"/>
                </a:solidFill>
              </a:rPr>
              <a:t>Agenda</a:t>
            </a:r>
            <a:endParaRPr lang="en-GB" sz="3600" dirty="0">
              <a:solidFill>
                <a:schemeClr val="bg1"/>
              </a:solidFill>
            </a:endParaRPr>
          </a:p>
        </p:txBody>
      </p:sp>
      <p:sp>
        <p:nvSpPr>
          <p:cNvPr id="4" name="Symbol zastępczy zawartości 3"/>
          <p:cNvSpPr>
            <a:spLocks noGrp="1"/>
          </p:cNvSpPr>
          <p:nvPr>
            <p:ph idx="1"/>
          </p:nvPr>
        </p:nvSpPr>
        <p:spPr>
          <a:xfrm>
            <a:off x="3251200" y="2541950"/>
            <a:ext cx="4618613" cy="2019831"/>
          </a:xfrm>
        </p:spPr>
        <p:txBody>
          <a:bodyPr/>
          <a:lstStyle/>
          <a:p>
            <a:r>
              <a:rPr lang="en-GB" dirty="0">
                <a:solidFill>
                  <a:schemeClr val="bg1">
                    <a:lumMod val="75000"/>
                  </a:schemeClr>
                </a:solidFill>
              </a:rPr>
              <a:t>About the Event</a:t>
            </a:r>
          </a:p>
          <a:p>
            <a:r>
              <a:rPr lang="en-GB" dirty="0" smtClean="0">
                <a:solidFill>
                  <a:schemeClr val="bg1">
                    <a:lumMod val="75000"/>
                  </a:schemeClr>
                </a:solidFill>
              </a:rPr>
              <a:t>Organizers</a:t>
            </a:r>
          </a:p>
          <a:p>
            <a:r>
              <a:rPr lang="en-GB" dirty="0">
                <a:solidFill>
                  <a:schemeClr val="bg1">
                    <a:lumMod val="75000"/>
                  </a:schemeClr>
                </a:solidFill>
              </a:rPr>
              <a:t>Poland – Bridge to Europe</a:t>
            </a:r>
          </a:p>
          <a:p>
            <a:r>
              <a:rPr lang="en-GB" dirty="0">
                <a:solidFill>
                  <a:schemeClr val="bg1"/>
                </a:solidFill>
              </a:rPr>
              <a:t>Why participate?</a:t>
            </a:r>
          </a:p>
        </p:txBody>
      </p:sp>
      <p:pic>
        <p:nvPicPr>
          <p:cNvPr id="5" name="Picture 6" descr="http://www.chemss2016.org/fileadmin/_processed_/csm_ICCSS_logo_HD_22054a9df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8739" y="135793"/>
            <a:ext cx="677392" cy="543042"/>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185" y="171272"/>
            <a:ext cx="1184554" cy="565826"/>
          </a:xfrm>
          <a:prstGeom prst="rect">
            <a:avLst/>
          </a:prstGeom>
        </p:spPr>
      </p:pic>
      <p:pic>
        <p:nvPicPr>
          <p:cNvPr id="7" name="Picture 2" descr="CHEM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283" y="135793"/>
            <a:ext cx="2154154" cy="60499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Łącznik prosty 7"/>
          <p:cNvCxnSpPr/>
          <p:nvPr/>
        </p:nvCxnSpPr>
        <p:spPr>
          <a:xfrm>
            <a:off x="3302000" y="2250406"/>
            <a:ext cx="2832100" cy="0"/>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888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idx="1"/>
          </p:nvPr>
        </p:nvSpPr>
        <p:spPr>
          <a:xfrm>
            <a:off x="828145" y="2029794"/>
            <a:ext cx="7487709" cy="4196834"/>
          </a:xfrm>
          <a:solidFill>
            <a:srgbClr val="58D8C0"/>
          </a:solidFill>
          <a:effectLst>
            <a:softEdge rad="0"/>
          </a:effectLst>
        </p:spPr>
        <p:txBody>
          <a:bodyPr>
            <a:noAutofit/>
          </a:bodyPr>
          <a:lstStyle/>
          <a:p>
            <a:r>
              <a:rPr lang="en-GB" sz="2400" dirty="0" smtClean="0">
                <a:solidFill>
                  <a:schemeClr val="bg1"/>
                </a:solidFill>
                <a:latin typeface="Abel" panose="02000506030000020004" pitchFamily="2" charset="0"/>
              </a:rPr>
              <a:t>Chance to join the emerging global market for chemical and environmental safety and security, </a:t>
            </a:r>
          </a:p>
          <a:p>
            <a:r>
              <a:rPr lang="en-GB" sz="2400" dirty="0" smtClean="0">
                <a:solidFill>
                  <a:schemeClr val="bg1"/>
                </a:solidFill>
                <a:latin typeface="Abel" panose="02000506030000020004" pitchFamily="2" charset="0"/>
              </a:rPr>
              <a:t>All stakeholders engaged in enhancing chemical safety and security at one place,</a:t>
            </a:r>
          </a:p>
          <a:p>
            <a:r>
              <a:rPr lang="en-GB" sz="2400" dirty="0" smtClean="0">
                <a:solidFill>
                  <a:schemeClr val="bg1"/>
                </a:solidFill>
                <a:latin typeface="Abel" panose="02000506030000020004" pitchFamily="2" charset="0"/>
              </a:rPr>
              <a:t>Latest trends, training sessions, B2B meetings, </a:t>
            </a:r>
          </a:p>
          <a:p>
            <a:r>
              <a:rPr lang="en-GB" sz="2400" dirty="0" smtClean="0">
                <a:solidFill>
                  <a:schemeClr val="bg1"/>
                </a:solidFill>
                <a:latin typeface="Abel" panose="02000506030000020004" pitchFamily="2" charset="0"/>
              </a:rPr>
              <a:t>The Summit and the Fair will offer the participants a broad media coverage and presence in social media and Internet</a:t>
            </a:r>
            <a:r>
              <a:rPr lang="pl-PL" sz="2400" dirty="0">
                <a:solidFill>
                  <a:schemeClr val="bg1"/>
                </a:solidFill>
                <a:latin typeface="Abel" panose="02000506030000020004" pitchFamily="2" charset="0"/>
              </a:rPr>
              <a:t>,</a:t>
            </a:r>
            <a:r>
              <a:rPr lang="en-GB" sz="2400" dirty="0" smtClean="0">
                <a:solidFill>
                  <a:schemeClr val="bg1"/>
                </a:solidFill>
                <a:latin typeface="Abel" panose="02000506030000020004" pitchFamily="2" charset="0"/>
              </a:rPr>
              <a:t> </a:t>
            </a:r>
            <a:endParaRPr lang="pl-PL" sz="2400" dirty="0" smtClean="0">
              <a:solidFill>
                <a:schemeClr val="bg1"/>
              </a:solidFill>
              <a:latin typeface="Abel" panose="02000506030000020004" pitchFamily="2" charset="0"/>
            </a:endParaRPr>
          </a:p>
          <a:p>
            <a:r>
              <a:rPr lang="en-GB" sz="2400" dirty="0" smtClean="0">
                <a:solidFill>
                  <a:schemeClr val="bg1"/>
                </a:solidFill>
                <a:latin typeface="Abel" panose="02000506030000020004" pitchFamily="2" charset="0"/>
              </a:rPr>
              <a:t>Possibility to organize the </a:t>
            </a:r>
            <a:r>
              <a:rPr lang="pl-PL" sz="2400" dirty="0" err="1" smtClean="0">
                <a:solidFill>
                  <a:schemeClr val="bg1"/>
                </a:solidFill>
                <a:latin typeface="Abel" panose="02000506030000020004" pitchFamily="2" charset="0"/>
              </a:rPr>
              <a:t>N</a:t>
            </a:r>
            <a:r>
              <a:rPr lang="pl-PL" sz="2400" dirty="0" err="1" smtClean="0">
                <a:solidFill>
                  <a:schemeClr val="bg1"/>
                </a:solidFill>
                <a:latin typeface="Abel" panose="02000506030000020004" pitchFamily="2" charset="0"/>
              </a:rPr>
              <a:t>ational</a:t>
            </a:r>
            <a:r>
              <a:rPr lang="pl-PL" sz="2400" dirty="0" smtClean="0">
                <a:solidFill>
                  <a:schemeClr val="bg1"/>
                </a:solidFill>
                <a:latin typeface="Abel" panose="02000506030000020004" pitchFamily="2" charset="0"/>
              </a:rPr>
              <a:t> </a:t>
            </a:r>
            <a:r>
              <a:rPr lang="en-US" sz="2400" dirty="0" smtClean="0">
                <a:solidFill>
                  <a:schemeClr val="bg1"/>
                </a:solidFill>
                <a:latin typeface="Abel" panose="02000506030000020004" pitchFamily="2" charset="0"/>
              </a:rPr>
              <a:t>Pavilion</a:t>
            </a:r>
            <a:r>
              <a:rPr lang="pl-PL" sz="2400" dirty="0" smtClean="0">
                <a:solidFill>
                  <a:schemeClr val="bg1"/>
                </a:solidFill>
                <a:latin typeface="Abel" panose="02000506030000020004" pitchFamily="2" charset="0"/>
              </a:rPr>
              <a:t>,</a:t>
            </a:r>
            <a:endParaRPr lang="pl-PL" sz="2400" dirty="0" smtClean="0">
              <a:solidFill>
                <a:schemeClr val="bg1"/>
              </a:solidFill>
              <a:latin typeface="Abel" panose="02000506030000020004" pitchFamily="2" charset="0"/>
            </a:endParaRPr>
          </a:p>
          <a:p>
            <a:r>
              <a:rPr lang="en-US" sz="2400" dirty="0" smtClean="0">
                <a:solidFill>
                  <a:schemeClr val="bg1"/>
                </a:solidFill>
                <a:latin typeface="Abel" panose="02000506030000020004" pitchFamily="2" charset="0"/>
              </a:rPr>
              <a:t>Logistic and organizational support for the participants. </a:t>
            </a:r>
            <a:endParaRPr lang="en-US" sz="2400" dirty="0">
              <a:solidFill>
                <a:schemeClr val="bg1"/>
              </a:solidFill>
              <a:latin typeface="Abel" panose="02000506030000020004" pitchFamily="2" charset="0"/>
            </a:endParaRPr>
          </a:p>
        </p:txBody>
      </p:sp>
      <p:sp>
        <p:nvSpPr>
          <p:cNvPr id="2" name="Title 1"/>
          <p:cNvSpPr>
            <a:spLocks noGrp="1"/>
          </p:cNvSpPr>
          <p:nvPr>
            <p:ph type="title"/>
          </p:nvPr>
        </p:nvSpPr>
        <p:spPr>
          <a:xfrm>
            <a:off x="3262407" y="572737"/>
            <a:ext cx="5663855" cy="480131"/>
          </a:xfrm>
        </p:spPr>
        <p:txBody>
          <a:bodyPr wrap="square">
            <a:spAutoFit/>
          </a:bodyPr>
          <a:lstStyle/>
          <a:p>
            <a:r>
              <a:rPr lang="pl-PL" sz="2800" dirty="0" smtClean="0">
                <a:solidFill>
                  <a:schemeClr val="bg1">
                    <a:lumMod val="50000"/>
                  </a:schemeClr>
                </a:solidFill>
                <a:latin typeface="Abel" panose="02000506030000020004" pitchFamily="2" charset="0"/>
              </a:rPr>
              <a:t>- </a:t>
            </a:r>
            <a:r>
              <a:rPr lang="pl-PL" sz="2800" dirty="0" err="1" smtClean="0">
                <a:solidFill>
                  <a:schemeClr val="bg1">
                    <a:lumMod val="50000"/>
                  </a:schemeClr>
                </a:solidFill>
                <a:latin typeface="Abel" panose="02000506030000020004" pitchFamily="2" charset="0"/>
              </a:rPr>
              <a:t>Why</a:t>
            </a:r>
            <a:r>
              <a:rPr lang="pl-PL" sz="2800" dirty="0" smtClean="0">
                <a:solidFill>
                  <a:schemeClr val="bg1">
                    <a:lumMod val="50000"/>
                  </a:schemeClr>
                </a:solidFill>
                <a:latin typeface="Abel" panose="02000506030000020004" pitchFamily="2" charset="0"/>
              </a:rPr>
              <a:t> </a:t>
            </a:r>
            <a:r>
              <a:rPr lang="pl-PL" sz="2800" dirty="0" err="1" smtClean="0">
                <a:solidFill>
                  <a:schemeClr val="bg1">
                    <a:lumMod val="50000"/>
                  </a:schemeClr>
                </a:solidFill>
                <a:latin typeface="Abel" panose="02000506030000020004" pitchFamily="2" charset="0"/>
              </a:rPr>
              <a:t>participate</a:t>
            </a:r>
            <a:r>
              <a:rPr lang="pl-PL" sz="2800" dirty="0" smtClean="0">
                <a:solidFill>
                  <a:schemeClr val="bg1">
                    <a:lumMod val="50000"/>
                  </a:schemeClr>
                </a:solidFill>
                <a:latin typeface="Abel" panose="02000506030000020004" pitchFamily="2" charset="0"/>
              </a:rPr>
              <a:t>?</a:t>
            </a:r>
            <a:endParaRPr lang="en-US" sz="2800" dirty="0">
              <a:solidFill>
                <a:schemeClr val="bg1">
                  <a:lumMod val="50000"/>
                </a:schemeClr>
              </a:solidFill>
              <a:latin typeface="Abel" panose="02000506030000020004" pitchFamily="2" charset="0"/>
            </a:endParaRPr>
          </a:p>
        </p:txBody>
      </p:sp>
      <p:sp>
        <p:nvSpPr>
          <p:cNvPr id="14340" name="Rectangle 3"/>
          <p:cNvSpPr>
            <a:spLocks noChangeArrowheads="1"/>
          </p:cNvSpPr>
          <p:nvPr/>
        </p:nvSpPr>
        <p:spPr bwMode="auto">
          <a:xfrm>
            <a:off x="0" y="12250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pl-PL">
              <a:latin typeface="+mn-lt"/>
            </a:endParaRPr>
          </a:p>
        </p:txBody>
      </p:sp>
      <p:pic>
        <p:nvPicPr>
          <p:cNvPr id="17" name="Picture 18">
            <a:hlinkClick r:id="" action="ppaction://noaction"/>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8292" y="3278787"/>
            <a:ext cx="715940" cy="1062108"/>
          </a:xfrm>
          <a:prstGeom prst="rect">
            <a:avLst/>
          </a:prstGeom>
        </p:spPr>
      </p:pic>
      <p:pic>
        <p:nvPicPr>
          <p:cNvPr id="18" name="Picture 19">
            <a:hlinkClick r:id="" action="ppaction://noaction"/>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95" y="3278787"/>
            <a:ext cx="723808" cy="1062108"/>
          </a:xfrm>
          <a:prstGeom prst="rect">
            <a:avLst/>
          </a:prstGeom>
          <a:noFill/>
        </p:spPr>
      </p:pic>
      <p:pic>
        <p:nvPicPr>
          <p:cNvPr id="15" name="Picture 2" descr="CHEM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048" y="479945"/>
            <a:ext cx="2370352" cy="66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407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83437" y="2782356"/>
            <a:ext cx="4618613" cy="636450"/>
          </a:xfrm>
        </p:spPr>
        <p:txBody>
          <a:bodyPr/>
          <a:lstStyle/>
          <a:p>
            <a:pPr algn="ctr"/>
            <a:r>
              <a:rPr lang="pl-PL" sz="6600" dirty="0" err="1" smtClean="0">
                <a:solidFill>
                  <a:schemeClr val="bg1"/>
                </a:solidFill>
              </a:rPr>
              <a:t>Thank</a:t>
            </a:r>
            <a:r>
              <a:rPr lang="pl-PL" sz="6600" dirty="0" smtClean="0">
                <a:solidFill>
                  <a:schemeClr val="bg1"/>
                </a:solidFill>
              </a:rPr>
              <a:t> </a:t>
            </a:r>
            <a:r>
              <a:rPr lang="pl-PL" sz="6600" dirty="0" err="1" smtClean="0">
                <a:solidFill>
                  <a:schemeClr val="bg1"/>
                </a:solidFill>
              </a:rPr>
              <a:t>You</a:t>
            </a:r>
            <a:endParaRPr lang="en-GB" sz="6600" dirty="0">
              <a:solidFill>
                <a:schemeClr val="bg1"/>
              </a:solidFill>
            </a:endParaRPr>
          </a:p>
        </p:txBody>
      </p:sp>
      <p:sp>
        <p:nvSpPr>
          <p:cNvPr id="4" name="Symbol zastępczy zawartości 3"/>
          <p:cNvSpPr>
            <a:spLocks noGrp="1"/>
          </p:cNvSpPr>
          <p:nvPr>
            <p:ph idx="1"/>
          </p:nvPr>
        </p:nvSpPr>
        <p:spPr>
          <a:xfrm>
            <a:off x="2545572" y="4129450"/>
            <a:ext cx="4618613" cy="2019831"/>
          </a:xfrm>
        </p:spPr>
        <p:txBody>
          <a:bodyPr/>
          <a:lstStyle/>
          <a:p>
            <a:pPr algn="ctr">
              <a:spcBef>
                <a:spcPct val="0"/>
              </a:spcBef>
            </a:pPr>
            <a:r>
              <a:rPr lang="en-US" sz="3600" dirty="0" smtClean="0">
                <a:solidFill>
                  <a:schemeClr val="bg1"/>
                </a:solidFill>
                <a:ea typeface="+mj-ea"/>
                <a:cs typeface="+mj-cs"/>
              </a:rPr>
              <a:t>Looking forward for our cooperation</a:t>
            </a:r>
            <a:r>
              <a:rPr lang="pl-PL" sz="3600" dirty="0" smtClean="0">
                <a:solidFill>
                  <a:schemeClr val="bg1"/>
                </a:solidFill>
                <a:ea typeface="+mj-ea"/>
                <a:cs typeface="+mj-cs"/>
              </a:rPr>
              <a:t>.</a:t>
            </a:r>
            <a:endParaRPr lang="en-US" sz="3600" dirty="0">
              <a:solidFill>
                <a:schemeClr val="bg1"/>
              </a:solidFill>
              <a:ea typeface="+mj-ea"/>
              <a:cs typeface="+mj-cs"/>
            </a:endParaRPr>
          </a:p>
        </p:txBody>
      </p:sp>
      <p:pic>
        <p:nvPicPr>
          <p:cNvPr id="5" name="Picture 6" descr="http://www.chemss2016.org/fileadmin/_processed_/csm_ICCSS_logo_HD_22054a9df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8739" y="135793"/>
            <a:ext cx="677392" cy="543042"/>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185" y="171272"/>
            <a:ext cx="1184554" cy="565826"/>
          </a:xfrm>
          <a:prstGeom prst="rect">
            <a:avLst/>
          </a:prstGeom>
        </p:spPr>
      </p:pic>
      <p:pic>
        <p:nvPicPr>
          <p:cNvPr id="7" name="Picture 2" descr="CHEM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283" y="135793"/>
            <a:ext cx="2154154" cy="60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219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83436" y="1613956"/>
            <a:ext cx="4618613" cy="636450"/>
          </a:xfrm>
        </p:spPr>
        <p:txBody>
          <a:bodyPr/>
          <a:lstStyle/>
          <a:p>
            <a:pPr algn="ctr"/>
            <a:r>
              <a:rPr lang="pl-PL" sz="3600" dirty="0" smtClean="0">
                <a:solidFill>
                  <a:schemeClr val="bg1"/>
                </a:solidFill>
              </a:rPr>
              <a:t>Agenda</a:t>
            </a:r>
            <a:endParaRPr lang="en-GB" sz="3600" dirty="0">
              <a:solidFill>
                <a:schemeClr val="bg1"/>
              </a:solidFill>
            </a:endParaRPr>
          </a:p>
        </p:txBody>
      </p:sp>
      <p:sp>
        <p:nvSpPr>
          <p:cNvPr id="4" name="Symbol zastępczy zawartości 3"/>
          <p:cNvSpPr>
            <a:spLocks noGrp="1"/>
          </p:cNvSpPr>
          <p:nvPr>
            <p:ph idx="1"/>
          </p:nvPr>
        </p:nvSpPr>
        <p:spPr>
          <a:xfrm>
            <a:off x="3251200" y="2541950"/>
            <a:ext cx="4618613" cy="2019831"/>
          </a:xfrm>
        </p:spPr>
        <p:txBody>
          <a:bodyPr/>
          <a:lstStyle/>
          <a:p>
            <a:r>
              <a:rPr lang="en-GB" dirty="0" smtClean="0">
                <a:solidFill>
                  <a:schemeClr val="bg1"/>
                </a:solidFill>
              </a:rPr>
              <a:t>About the Event</a:t>
            </a:r>
          </a:p>
          <a:p>
            <a:r>
              <a:rPr lang="en-GB" dirty="0" smtClean="0">
                <a:solidFill>
                  <a:schemeClr val="bg1"/>
                </a:solidFill>
              </a:rPr>
              <a:t>Organizers</a:t>
            </a:r>
          </a:p>
          <a:p>
            <a:r>
              <a:rPr lang="en-GB" dirty="0" smtClean="0">
                <a:solidFill>
                  <a:schemeClr val="bg1"/>
                </a:solidFill>
              </a:rPr>
              <a:t>Poland – Bridge to Europe</a:t>
            </a:r>
          </a:p>
          <a:p>
            <a:r>
              <a:rPr lang="en-GB" dirty="0" smtClean="0">
                <a:solidFill>
                  <a:schemeClr val="bg1"/>
                </a:solidFill>
              </a:rPr>
              <a:t>Why participate?</a:t>
            </a:r>
            <a:endParaRPr lang="en-GB" dirty="0">
              <a:solidFill>
                <a:schemeClr val="bg1"/>
              </a:solidFill>
            </a:endParaRPr>
          </a:p>
        </p:txBody>
      </p:sp>
      <p:pic>
        <p:nvPicPr>
          <p:cNvPr id="5" name="Picture 6" descr="http://www.chemss2016.org/fileadmin/_processed_/csm_ICCSS_logo_HD_22054a9df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8739" y="135793"/>
            <a:ext cx="677392" cy="543042"/>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185" y="171272"/>
            <a:ext cx="1184554" cy="565826"/>
          </a:xfrm>
          <a:prstGeom prst="rect">
            <a:avLst/>
          </a:prstGeom>
        </p:spPr>
      </p:pic>
      <p:pic>
        <p:nvPicPr>
          <p:cNvPr id="7" name="Picture 2" descr="CHEM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283" y="135793"/>
            <a:ext cx="2154154" cy="60499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Łącznik prosty 7"/>
          <p:cNvCxnSpPr/>
          <p:nvPr/>
        </p:nvCxnSpPr>
        <p:spPr>
          <a:xfrm>
            <a:off x="3302000" y="2250406"/>
            <a:ext cx="2832100" cy="0"/>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278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83436" y="1613956"/>
            <a:ext cx="4618613" cy="636450"/>
          </a:xfrm>
        </p:spPr>
        <p:txBody>
          <a:bodyPr/>
          <a:lstStyle/>
          <a:p>
            <a:pPr algn="ctr"/>
            <a:r>
              <a:rPr lang="pl-PL" sz="3600" dirty="0" smtClean="0">
                <a:solidFill>
                  <a:schemeClr val="bg1"/>
                </a:solidFill>
              </a:rPr>
              <a:t>Agenda</a:t>
            </a:r>
            <a:endParaRPr lang="en-GB" sz="3600" dirty="0">
              <a:solidFill>
                <a:schemeClr val="bg1"/>
              </a:solidFill>
            </a:endParaRPr>
          </a:p>
        </p:txBody>
      </p:sp>
      <p:sp>
        <p:nvSpPr>
          <p:cNvPr id="4" name="Symbol zastępczy zawartości 3"/>
          <p:cNvSpPr>
            <a:spLocks noGrp="1"/>
          </p:cNvSpPr>
          <p:nvPr>
            <p:ph idx="1"/>
          </p:nvPr>
        </p:nvSpPr>
        <p:spPr>
          <a:xfrm>
            <a:off x="3251200" y="2541950"/>
            <a:ext cx="4618613" cy="2019831"/>
          </a:xfrm>
        </p:spPr>
        <p:txBody>
          <a:bodyPr/>
          <a:lstStyle/>
          <a:p>
            <a:r>
              <a:rPr lang="en-GB" dirty="0" smtClean="0">
                <a:solidFill>
                  <a:schemeClr val="bg1"/>
                </a:solidFill>
              </a:rPr>
              <a:t>About the Event</a:t>
            </a:r>
          </a:p>
          <a:p>
            <a:r>
              <a:rPr lang="en-GB" dirty="0" smtClean="0">
                <a:solidFill>
                  <a:schemeClr val="bg1">
                    <a:lumMod val="75000"/>
                  </a:schemeClr>
                </a:solidFill>
              </a:rPr>
              <a:t>Organizers</a:t>
            </a:r>
          </a:p>
          <a:p>
            <a:r>
              <a:rPr lang="en-GB" dirty="0" smtClean="0">
                <a:solidFill>
                  <a:schemeClr val="bg1">
                    <a:lumMod val="75000"/>
                  </a:schemeClr>
                </a:solidFill>
              </a:rPr>
              <a:t>Poland – Bridge to Europe</a:t>
            </a:r>
          </a:p>
          <a:p>
            <a:r>
              <a:rPr lang="en-GB" dirty="0" smtClean="0">
                <a:solidFill>
                  <a:schemeClr val="bg1">
                    <a:lumMod val="75000"/>
                  </a:schemeClr>
                </a:solidFill>
              </a:rPr>
              <a:t>Why participate?</a:t>
            </a:r>
            <a:endParaRPr lang="en-GB" dirty="0">
              <a:solidFill>
                <a:schemeClr val="bg1">
                  <a:lumMod val="75000"/>
                </a:schemeClr>
              </a:solidFill>
            </a:endParaRPr>
          </a:p>
        </p:txBody>
      </p:sp>
      <p:pic>
        <p:nvPicPr>
          <p:cNvPr id="5" name="Picture 6" descr="http://www.chemss2016.org/fileadmin/_processed_/csm_ICCSS_logo_HD_22054a9df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8739" y="135793"/>
            <a:ext cx="677392" cy="543042"/>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185" y="171272"/>
            <a:ext cx="1184554" cy="565826"/>
          </a:xfrm>
          <a:prstGeom prst="rect">
            <a:avLst/>
          </a:prstGeom>
        </p:spPr>
      </p:pic>
      <p:pic>
        <p:nvPicPr>
          <p:cNvPr id="7" name="Picture 2" descr="CHEM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283" y="135793"/>
            <a:ext cx="2154154" cy="60499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Łącznik prosty 7"/>
          <p:cNvCxnSpPr/>
          <p:nvPr/>
        </p:nvCxnSpPr>
        <p:spPr>
          <a:xfrm>
            <a:off x="3302000" y="2250406"/>
            <a:ext cx="2832100" cy="0"/>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113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ChangeArrowheads="1"/>
          </p:cNvSpPr>
          <p:nvPr/>
        </p:nvSpPr>
        <p:spPr bwMode="auto">
          <a:xfrm>
            <a:off x="0" y="12250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pl-PL">
              <a:latin typeface="+mn-lt"/>
            </a:endParaRPr>
          </a:p>
        </p:txBody>
      </p:sp>
      <p:pic>
        <p:nvPicPr>
          <p:cNvPr id="17" name="Picture 18">
            <a:hlinkClick r:id="" action="ppaction://noaction"/>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8292" y="3278787"/>
            <a:ext cx="715940" cy="1062108"/>
          </a:xfrm>
          <a:prstGeom prst="rect">
            <a:avLst/>
          </a:prstGeom>
        </p:spPr>
      </p:pic>
      <p:pic>
        <p:nvPicPr>
          <p:cNvPr id="18" name="Picture 19">
            <a:hlinkClick r:id="" action="ppaction://noaction"/>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95" y="3278787"/>
            <a:ext cx="723808" cy="1062108"/>
          </a:xfrm>
          <a:prstGeom prst="rect">
            <a:avLst/>
          </a:prstGeom>
          <a:noFill/>
        </p:spPr>
      </p:pic>
      <p:pic>
        <p:nvPicPr>
          <p:cNvPr id="15" name="Picture 2" descr="CHEM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048" y="479945"/>
            <a:ext cx="2370352" cy="665717"/>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945896" y="1594366"/>
            <a:ext cx="7256013" cy="3170099"/>
          </a:xfrm>
          <a:prstGeom prst="rect">
            <a:avLst/>
          </a:prstGeom>
        </p:spPr>
        <p:txBody>
          <a:bodyPr wrap="square">
            <a:spAutoFit/>
          </a:bodyPr>
          <a:lstStyle/>
          <a:p>
            <a:endParaRPr lang="pl-PL" sz="3200" dirty="0" smtClean="0">
              <a:solidFill>
                <a:schemeClr val="accent5">
                  <a:lumMod val="50000"/>
                </a:schemeClr>
              </a:solidFill>
              <a:latin typeface="Abel" panose="02000506030000020004" pitchFamily="2" charset="0"/>
            </a:endParaRPr>
          </a:p>
          <a:p>
            <a:r>
              <a:rPr lang="pl-PL" sz="2800" dirty="0">
                <a:solidFill>
                  <a:schemeClr val="tx1">
                    <a:lumMod val="50000"/>
                    <a:lumOff val="50000"/>
                  </a:schemeClr>
                </a:solidFill>
                <a:latin typeface="Abel" panose="02000506030000020004" pitchFamily="2" charset="0"/>
              </a:rPr>
              <a:t>T</a:t>
            </a:r>
            <a:r>
              <a:rPr lang="en-US" sz="2800" dirty="0" smtClean="0">
                <a:solidFill>
                  <a:schemeClr val="tx1">
                    <a:lumMod val="50000"/>
                    <a:lumOff val="50000"/>
                  </a:schemeClr>
                </a:solidFill>
                <a:latin typeface="Abel" panose="02000506030000020004" pitchFamily="2" charset="0"/>
              </a:rPr>
              <a:t>he </a:t>
            </a:r>
            <a:r>
              <a:rPr lang="en-US" sz="2800" dirty="0">
                <a:solidFill>
                  <a:schemeClr val="tx1">
                    <a:lumMod val="50000"/>
                    <a:lumOff val="50000"/>
                  </a:schemeClr>
                </a:solidFill>
                <a:latin typeface="Abel" panose="02000506030000020004" pitchFamily="2" charset="0"/>
              </a:rPr>
              <a:t>development of a </a:t>
            </a:r>
            <a:r>
              <a:rPr lang="en-US" sz="2800" b="1" dirty="0">
                <a:solidFill>
                  <a:schemeClr val="tx1">
                    <a:lumMod val="50000"/>
                    <a:lumOff val="50000"/>
                  </a:schemeClr>
                </a:solidFill>
                <a:latin typeface="Abel" panose="02000506030000020004" pitchFamily="2" charset="0"/>
              </a:rPr>
              <a:t>global market </a:t>
            </a:r>
            <a:r>
              <a:rPr lang="en-US" sz="2400" dirty="0">
                <a:solidFill>
                  <a:schemeClr val="tx1">
                    <a:lumMod val="50000"/>
                    <a:lumOff val="50000"/>
                  </a:schemeClr>
                </a:solidFill>
                <a:latin typeface="Abel" panose="02000506030000020004" pitchFamily="2" charset="0"/>
              </a:rPr>
              <a:t>on </a:t>
            </a:r>
            <a:r>
              <a:rPr lang="en-US" sz="2800" b="1" dirty="0">
                <a:solidFill>
                  <a:schemeClr val="tx1">
                    <a:lumMod val="50000"/>
                    <a:lumOff val="50000"/>
                  </a:schemeClr>
                </a:solidFill>
                <a:latin typeface="Abel" panose="02000506030000020004" pitchFamily="2" charset="0"/>
              </a:rPr>
              <a:t>chemical safety and security </a:t>
            </a:r>
            <a:r>
              <a:rPr lang="en-US" sz="2800" dirty="0">
                <a:solidFill>
                  <a:schemeClr val="tx1">
                    <a:lumMod val="50000"/>
                    <a:lumOff val="50000"/>
                  </a:schemeClr>
                </a:solidFill>
                <a:latin typeface="Abel" panose="02000506030000020004" pitchFamily="2" charset="0"/>
              </a:rPr>
              <a:t>free from political considerations and oriented towards operationalization and internationalization of the </a:t>
            </a:r>
            <a:r>
              <a:rPr lang="en-US" sz="2800" b="1" dirty="0">
                <a:solidFill>
                  <a:schemeClr val="tx1">
                    <a:lumMod val="50000"/>
                    <a:lumOff val="50000"/>
                  </a:schemeClr>
                </a:solidFill>
                <a:latin typeface="Abel" panose="02000506030000020004" pitchFamily="2" charset="0"/>
              </a:rPr>
              <a:t>best existing national and international best practices</a:t>
            </a:r>
            <a:r>
              <a:rPr lang="en-US" sz="2800" dirty="0">
                <a:solidFill>
                  <a:schemeClr val="tx1">
                    <a:lumMod val="50000"/>
                    <a:lumOff val="50000"/>
                  </a:schemeClr>
                </a:solidFill>
                <a:latin typeface="Abel" panose="02000506030000020004" pitchFamily="2" charset="0"/>
              </a:rPr>
              <a:t>, capacity building, trainings, technologies and technical </a:t>
            </a:r>
            <a:r>
              <a:rPr lang="en-US" sz="2800" dirty="0" smtClean="0">
                <a:solidFill>
                  <a:schemeClr val="tx1">
                    <a:lumMod val="50000"/>
                    <a:lumOff val="50000"/>
                  </a:schemeClr>
                </a:solidFill>
                <a:latin typeface="Abel" panose="02000506030000020004" pitchFamily="2" charset="0"/>
              </a:rPr>
              <a:t>solutions</a:t>
            </a:r>
            <a:r>
              <a:rPr lang="pl-PL" sz="2800" dirty="0" smtClean="0">
                <a:solidFill>
                  <a:schemeClr val="tx1">
                    <a:lumMod val="50000"/>
                    <a:lumOff val="50000"/>
                  </a:schemeClr>
                </a:solidFill>
                <a:latin typeface="Abel" panose="02000506030000020004" pitchFamily="2" charset="0"/>
              </a:rPr>
              <a:t>.</a:t>
            </a:r>
            <a:endParaRPr lang="pl-PL" sz="2800" dirty="0">
              <a:solidFill>
                <a:schemeClr val="tx1">
                  <a:lumMod val="50000"/>
                  <a:lumOff val="50000"/>
                </a:schemeClr>
              </a:solidFill>
              <a:latin typeface="Abel" panose="02000506030000020004" pitchFamily="2" charset="0"/>
            </a:endParaRPr>
          </a:p>
        </p:txBody>
      </p:sp>
      <p:sp>
        <p:nvSpPr>
          <p:cNvPr id="4" name="Prostokąt 3"/>
          <p:cNvSpPr/>
          <p:nvPr/>
        </p:nvSpPr>
        <p:spPr>
          <a:xfrm>
            <a:off x="3611655" y="581970"/>
            <a:ext cx="1367682" cy="461665"/>
          </a:xfrm>
          <a:prstGeom prst="rect">
            <a:avLst/>
          </a:prstGeom>
        </p:spPr>
        <p:txBody>
          <a:bodyPr wrap="none">
            <a:spAutoFit/>
          </a:bodyPr>
          <a:lstStyle/>
          <a:p>
            <a:r>
              <a:rPr lang="pl-PL" sz="2400" dirty="0" err="1" smtClean="0">
                <a:solidFill>
                  <a:srgbClr val="002060"/>
                </a:solidFill>
                <a:latin typeface="Abel" panose="02000506030000020004"/>
                <a:ea typeface="+mj-ea"/>
                <a:cs typeface="+mj-cs"/>
              </a:rPr>
              <a:t>Objectives</a:t>
            </a:r>
            <a:endParaRPr lang="pl-PL" sz="2400" dirty="0">
              <a:solidFill>
                <a:srgbClr val="002060"/>
              </a:solidFill>
              <a:latin typeface="Abel" panose="02000506030000020004"/>
              <a:ea typeface="+mj-ea"/>
              <a:cs typeface="+mj-cs"/>
            </a:endParaRPr>
          </a:p>
        </p:txBody>
      </p:sp>
      <p:sp>
        <p:nvSpPr>
          <p:cNvPr id="5" name="Prostokąt 4"/>
          <p:cNvSpPr/>
          <p:nvPr/>
        </p:nvSpPr>
        <p:spPr>
          <a:xfrm>
            <a:off x="1723124" y="5213169"/>
            <a:ext cx="5338076" cy="1015663"/>
          </a:xfrm>
          <a:prstGeom prst="rect">
            <a:avLst/>
          </a:prstGeom>
          <a:solidFill>
            <a:srgbClr val="00B0F0"/>
          </a:solidFill>
        </p:spPr>
        <p:txBody>
          <a:bodyPr wrap="square">
            <a:spAutoFit/>
          </a:bodyPr>
          <a:lstStyle/>
          <a:p>
            <a:r>
              <a:rPr lang="en-US" sz="2000" dirty="0">
                <a:solidFill>
                  <a:schemeClr val="bg1"/>
                </a:solidFill>
                <a:latin typeface="Abel" panose="02000506030000020004" pitchFamily="2" charset="0"/>
              </a:rPr>
              <a:t>The event eagers to become the future “must be” place for chemical safety and security practitioners, providers and users</a:t>
            </a:r>
            <a:r>
              <a:rPr lang="pl-PL" sz="2000" dirty="0">
                <a:solidFill>
                  <a:schemeClr val="bg1"/>
                </a:solidFill>
                <a:latin typeface="Abel" panose="02000506030000020004" pitchFamily="2" charset="0"/>
              </a:rPr>
              <a:t>.</a:t>
            </a:r>
            <a:r>
              <a:rPr lang="en-US" sz="2000" dirty="0">
                <a:solidFill>
                  <a:schemeClr val="bg1"/>
                </a:solidFill>
                <a:latin typeface="Abel" panose="02000506030000020004" pitchFamily="2" charset="0"/>
              </a:rPr>
              <a:t> </a:t>
            </a:r>
            <a:endParaRPr lang="en-GB" sz="2000" dirty="0">
              <a:solidFill>
                <a:schemeClr val="bg1"/>
              </a:solidFill>
              <a:latin typeface="Abel" panose="02000506030000020004" pitchFamily="2" charset="0"/>
            </a:endParaRPr>
          </a:p>
        </p:txBody>
      </p:sp>
    </p:spTree>
    <p:extLst>
      <p:ext uri="{BB962C8B-B14F-4D97-AF65-F5344CB8AC3E}">
        <p14:creationId xmlns:p14="http://schemas.microsoft.com/office/powerpoint/2010/main" val="864236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ChangeArrowheads="1"/>
          </p:cNvSpPr>
          <p:nvPr/>
        </p:nvSpPr>
        <p:spPr bwMode="auto">
          <a:xfrm>
            <a:off x="0" y="12250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pl-PL">
              <a:latin typeface="+mn-lt"/>
            </a:endParaRPr>
          </a:p>
        </p:txBody>
      </p:sp>
      <p:pic>
        <p:nvPicPr>
          <p:cNvPr id="17" name="Picture 18">
            <a:hlinkClick r:id="" action="ppaction://noaction"/>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8292" y="3278787"/>
            <a:ext cx="715940" cy="1062108"/>
          </a:xfrm>
          <a:prstGeom prst="rect">
            <a:avLst/>
          </a:prstGeom>
        </p:spPr>
      </p:pic>
      <p:pic>
        <p:nvPicPr>
          <p:cNvPr id="18" name="Picture 19">
            <a:hlinkClick r:id="" action="ppaction://noaction"/>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95" y="3278787"/>
            <a:ext cx="723808" cy="1062108"/>
          </a:xfrm>
          <a:prstGeom prst="rect">
            <a:avLst/>
          </a:prstGeom>
          <a:noFill/>
        </p:spPr>
      </p:pic>
      <p:pic>
        <p:nvPicPr>
          <p:cNvPr id="15" name="Picture 2" descr="CHEM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048" y="479945"/>
            <a:ext cx="2370352" cy="665717"/>
          </a:xfrm>
          <a:prstGeom prst="rect">
            <a:avLst/>
          </a:prstGeom>
          <a:noFill/>
          <a:extLst>
            <a:ext uri="{909E8E84-426E-40DD-AFC4-6F175D3DCCD1}">
              <a14:hiddenFill xmlns:a14="http://schemas.microsoft.com/office/drawing/2010/main">
                <a:solidFill>
                  <a:srgbClr val="FFFFFF"/>
                </a:solidFill>
              </a14:hiddenFill>
            </a:ext>
          </a:extLst>
        </p:spPr>
      </p:pic>
      <p:sp>
        <p:nvSpPr>
          <p:cNvPr id="7" name="Symbol zastępczy zawartości 5"/>
          <p:cNvSpPr>
            <a:spLocks noGrp="1"/>
          </p:cNvSpPr>
          <p:nvPr>
            <p:ph idx="4294967295"/>
          </p:nvPr>
        </p:nvSpPr>
        <p:spPr>
          <a:xfrm>
            <a:off x="3148783" y="3572837"/>
            <a:ext cx="2289603" cy="521335"/>
          </a:xfrm>
        </p:spPr>
        <p:txBody>
          <a:bodyPr vert="horz" lIns="91440" tIns="45720" rIns="91440" bIns="45720" rtlCol="0">
            <a:noAutofit/>
          </a:bodyPr>
          <a:lstStyle/>
          <a:p>
            <a:pPr marL="0">
              <a:buNone/>
            </a:pPr>
            <a:r>
              <a:rPr lang="pl-PL" sz="1800" dirty="0" smtClean="0">
                <a:solidFill>
                  <a:schemeClr val="tx1">
                    <a:lumMod val="50000"/>
                    <a:lumOff val="50000"/>
                  </a:schemeClr>
                </a:solidFill>
                <a:latin typeface="Abel" panose="02000506030000020004" pitchFamily="2" charset="0"/>
              </a:rPr>
              <a:t>D</a:t>
            </a:r>
            <a:r>
              <a:rPr lang="en-US" sz="1800" dirty="0" err="1" smtClean="0">
                <a:solidFill>
                  <a:schemeClr val="tx1">
                    <a:lumMod val="50000"/>
                    <a:lumOff val="50000"/>
                  </a:schemeClr>
                </a:solidFill>
                <a:latin typeface="Abel" panose="02000506030000020004" pitchFamily="2" charset="0"/>
              </a:rPr>
              <a:t>emonstrations</a:t>
            </a:r>
            <a:r>
              <a:rPr lang="en-US" sz="1800" dirty="0">
                <a:solidFill>
                  <a:schemeClr val="tx1">
                    <a:lumMod val="50000"/>
                    <a:lumOff val="50000"/>
                  </a:schemeClr>
                </a:solidFill>
                <a:latin typeface="Abel" panose="02000506030000020004" pitchFamily="2" charset="0"/>
              </a:rPr>
              <a:t>, best practices exchanges and trainings</a:t>
            </a:r>
          </a:p>
          <a:p>
            <a:pPr marL="0">
              <a:buNone/>
            </a:pPr>
            <a:endParaRPr lang="en-US" sz="1800" dirty="0">
              <a:solidFill>
                <a:schemeClr val="tx1">
                  <a:lumMod val="50000"/>
                  <a:lumOff val="50000"/>
                </a:schemeClr>
              </a:solidFill>
              <a:latin typeface="Abel" panose="02000506030000020004" pitchFamily="2" charset="0"/>
            </a:endParaRPr>
          </a:p>
        </p:txBody>
      </p:sp>
      <p:sp>
        <p:nvSpPr>
          <p:cNvPr id="8" name="Symbol zastępczy zawartości 8"/>
          <p:cNvSpPr>
            <a:spLocks noGrp="1"/>
          </p:cNvSpPr>
          <p:nvPr>
            <p:ph idx="4294967295"/>
          </p:nvPr>
        </p:nvSpPr>
        <p:spPr>
          <a:xfrm>
            <a:off x="737728" y="3572837"/>
            <a:ext cx="1800950" cy="521335"/>
          </a:xfrm>
        </p:spPr>
        <p:txBody>
          <a:bodyPr vert="horz" lIns="91440" tIns="45720" rIns="91440" bIns="45720" rtlCol="0">
            <a:noAutofit/>
          </a:bodyPr>
          <a:lstStyle/>
          <a:p>
            <a:pPr marL="0">
              <a:buNone/>
            </a:pPr>
            <a:r>
              <a:rPr lang="pl-PL" sz="1800" dirty="0" err="1" smtClean="0">
                <a:solidFill>
                  <a:schemeClr val="tx1">
                    <a:lumMod val="50000"/>
                    <a:lumOff val="50000"/>
                  </a:schemeClr>
                </a:solidFill>
                <a:latin typeface="Abel" panose="02000506030000020004" pitchFamily="2" charset="0"/>
              </a:rPr>
              <a:t>Statements</a:t>
            </a:r>
            <a:r>
              <a:rPr lang="pl-PL" sz="1800" dirty="0" smtClean="0">
                <a:solidFill>
                  <a:schemeClr val="tx1">
                    <a:lumMod val="50000"/>
                    <a:lumOff val="50000"/>
                  </a:schemeClr>
                </a:solidFill>
                <a:latin typeface="Abel" panose="02000506030000020004" pitchFamily="2" charset="0"/>
              </a:rPr>
              <a:t> and </a:t>
            </a:r>
            <a:r>
              <a:rPr lang="pl-PL" sz="1800" dirty="0" err="1" smtClean="0">
                <a:solidFill>
                  <a:schemeClr val="tx1">
                    <a:lumMod val="50000"/>
                    <a:lumOff val="50000"/>
                  </a:schemeClr>
                </a:solidFill>
                <a:latin typeface="Abel" panose="02000506030000020004" pitchFamily="2" charset="0"/>
              </a:rPr>
              <a:t>lectures</a:t>
            </a:r>
            <a:endParaRPr lang="en-US" sz="2400" dirty="0">
              <a:solidFill>
                <a:srgbClr val="002060"/>
              </a:solidFill>
              <a:latin typeface="Abel" panose="02000506030000020004" pitchFamily="2" charset="0"/>
            </a:endParaRPr>
          </a:p>
        </p:txBody>
      </p:sp>
      <p:sp>
        <p:nvSpPr>
          <p:cNvPr id="9" name="pole tekstowe 8"/>
          <p:cNvSpPr txBox="1"/>
          <p:nvPr/>
        </p:nvSpPr>
        <p:spPr>
          <a:xfrm>
            <a:off x="962937" y="2239661"/>
            <a:ext cx="1905000" cy="400110"/>
          </a:xfrm>
          <a:prstGeom prst="rect">
            <a:avLst/>
          </a:prstGeom>
        </p:spPr>
        <p:txBody>
          <a:bodyPr vert="horz" lIns="91440" tIns="45720" rIns="91440" bIns="45720" rtlCol="0">
            <a:noAutofit/>
          </a:bodyPr>
          <a:lstStyle>
            <a:lvl1pPr indent="0">
              <a:lnSpc>
                <a:spcPct val="100000"/>
              </a:lnSpc>
              <a:spcBef>
                <a:spcPts val="1000"/>
              </a:spcBef>
              <a:buFont typeface="Arial" panose="020B0604020202020204" pitchFamily="34" charset="0"/>
              <a:buNone/>
              <a:defRPr sz="2000" b="0">
                <a:solidFill>
                  <a:schemeClr val="tx1">
                    <a:lumMod val="50000"/>
                    <a:lumOff val="50000"/>
                  </a:schemeClr>
                </a:solidFill>
                <a:latin typeface="Abel" panose="02000506030000020004" pitchFamily="2" charset="0"/>
              </a:defRPr>
            </a:lvl1pPr>
            <a:lvl2pPr indent="0">
              <a:lnSpc>
                <a:spcPct val="90000"/>
              </a:lnSpc>
              <a:spcBef>
                <a:spcPts val="500"/>
              </a:spcBef>
              <a:buFont typeface="Arial" panose="020B0604020202020204" pitchFamily="34" charset="0"/>
              <a:buNone/>
              <a:defRPr sz="1400">
                <a:solidFill>
                  <a:schemeClr val="tx1">
                    <a:lumMod val="50000"/>
                    <a:lumOff val="50000"/>
                  </a:schemeClr>
                </a:solidFill>
                <a:latin typeface="Abel" panose="02000506030000020004" pitchFamily="2" charset="0"/>
              </a:defRPr>
            </a:lvl2pPr>
            <a:lvl3pPr marL="1143000" indent="-228600">
              <a:lnSpc>
                <a:spcPct val="90000"/>
              </a:lnSpc>
              <a:spcBef>
                <a:spcPts val="500"/>
              </a:spcBef>
              <a:buFont typeface="Arial" panose="020B0604020202020204" pitchFamily="34" charset="0"/>
              <a:buChar char="•"/>
              <a:defRPr sz="1400">
                <a:solidFill>
                  <a:schemeClr val="tx1">
                    <a:lumMod val="50000"/>
                    <a:lumOff val="50000"/>
                  </a:schemeClr>
                </a:solidFill>
                <a:latin typeface="Abel" panose="02000506030000020004" pitchFamily="2" charset="0"/>
              </a:defRPr>
            </a:lvl3pPr>
            <a:lvl4pPr marL="1600200" indent="-228600">
              <a:lnSpc>
                <a:spcPct val="90000"/>
              </a:lnSpc>
              <a:spcBef>
                <a:spcPts val="500"/>
              </a:spcBef>
              <a:buFont typeface="Arial" panose="020B0604020202020204" pitchFamily="34" charset="0"/>
              <a:buChar char="•"/>
              <a:defRPr sz="1400">
                <a:solidFill>
                  <a:schemeClr val="tx1">
                    <a:lumMod val="50000"/>
                    <a:lumOff val="50000"/>
                  </a:schemeClr>
                </a:solidFill>
                <a:latin typeface="Abel" panose="02000506030000020004" pitchFamily="2" charset="0"/>
              </a:defRPr>
            </a:lvl4pPr>
            <a:lvl5pPr marL="2057400" indent="-228600">
              <a:lnSpc>
                <a:spcPct val="90000"/>
              </a:lnSpc>
              <a:spcBef>
                <a:spcPts val="500"/>
              </a:spcBef>
              <a:buFont typeface="Arial" panose="020B0604020202020204" pitchFamily="34" charset="0"/>
              <a:buChar char="•"/>
              <a:defRPr sz="1400">
                <a:solidFill>
                  <a:schemeClr val="tx1">
                    <a:lumMod val="50000"/>
                    <a:lumOff val="50000"/>
                  </a:schemeClr>
                </a:solidFill>
                <a:latin typeface="Abel" panose="02000506030000020004"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sz="2400" dirty="0" err="1" smtClean="0">
                <a:solidFill>
                  <a:schemeClr val="accent5">
                    <a:lumMod val="50000"/>
                  </a:schemeClr>
                </a:solidFill>
              </a:rPr>
              <a:t>Congress</a:t>
            </a:r>
            <a:endParaRPr lang="en-US" sz="2400" dirty="0">
              <a:solidFill>
                <a:schemeClr val="accent5">
                  <a:lumMod val="50000"/>
                </a:schemeClr>
              </a:solidFill>
            </a:endParaRPr>
          </a:p>
        </p:txBody>
      </p:sp>
      <p:sp>
        <p:nvSpPr>
          <p:cNvPr id="10" name="pole tekstowe 9"/>
          <p:cNvSpPr txBox="1"/>
          <p:nvPr/>
        </p:nvSpPr>
        <p:spPr>
          <a:xfrm>
            <a:off x="3415254" y="2152351"/>
            <a:ext cx="1905000" cy="400110"/>
          </a:xfrm>
          <a:prstGeom prst="rect">
            <a:avLst/>
          </a:prstGeom>
        </p:spPr>
        <p:txBody>
          <a:bodyPr vert="horz" lIns="91440" tIns="45720" rIns="91440" bIns="45720" rtlCol="0">
            <a:noAutofit/>
          </a:bodyPr>
          <a:lstStyle>
            <a:defPPr>
              <a:defRPr lang="pl-PL"/>
            </a:defPPr>
            <a:lvl1pPr indent="0">
              <a:lnSpc>
                <a:spcPct val="100000"/>
              </a:lnSpc>
              <a:spcBef>
                <a:spcPts val="1000"/>
              </a:spcBef>
              <a:buFont typeface="Arial" panose="020B0604020202020204" pitchFamily="34" charset="0"/>
              <a:buNone/>
              <a:defRPr sz="2000" b="0">
                <a:solidFill>
                  <a:schemeClr val="tx1">
                    <a:lumMod val="50000"/>
                    <a:lumOff val="50000"/>
                  </a:schemeClr>
                </a:solidFill>
                <a:latin typeface="Abel" panose="02000506030000020004" pitchFamily="2" charset="0"/>
              </a:defRPr>
            </a:lvl1pPr>
            <a:lvl2pPr indent="0">
              <a:lnSpc>
                <a:spcPct val="90000"/>
              </a:lnSpc>
              <a:spcBef>
                <a:spcPts val="500"/>
              </a:spcBef>
              <a:buFont typeface="Arial" panose="020B0604020202020204" pitchFamily="34" charset="0"/>
              <a:buNone/>
              <a:defRPr sz="1400">
                <a:solidFill>
                  <a:schemeClr val="tx1">
                    <a:lumMod val="50000"/>
                    <a:lumOff val="50000"/>
                  </a:schemeClr>
                </a:solidFill>
                <a:latin typeface="Abel" panose="02000506030000020004" pitchFamily="2" charset="0"/>
              </a:defRPr>
            </a:lvl2pPr>
            <a:lvl3pPr marL="1143000" indent="-228600">
              <a:lnSpc>
                <a:spcPct val="90000"/>
              </a:lnSpc>
              <a:spcBef>
                <a:spcPts val="500"/>
              </a:spcBef>
              <a:buFont typeface="Arial" panose="020B0604020202020204" pitchFamily="34" charset="0"/>
              <a:buChar char="•"/>
              <a:defRPr sz="1400">
                <a:solidFill>
                  <a:schemeClr val="tx1">
                    <a:lumMod val="50000"/>
                    <a:lumOff val="50000"/>
                  </a:schemeClr>
                </a:solidFill>
                <a:latin typeface="Abel" panose="02000506030000020004" pitchFamily="2" charset="0"/>
              </a:defRPr>
            </a:lvl3pPr>
            <a:lvl4pPr marL="1600200" indent="-228600">
              <a:lnSpc>
                <a:spcPct val="90000"/>
              </a:lnSpc>
              <a:spcBef>
                <a:spcPts val="500"/>
              </a:spcBef>
              <a:buFont typeface="Arial" panose="020B0604020202020204" pitchFamily="34" charset="0"/>
              <a:buChar char="•"/>
              <a:defRPr sz="1400">
                <a:solidFill>
                  <a:schemeClr val="tx1">
                    <a:lumMod val="50000"/>
                    <a:lumOff val="50000"/>
                  </a:schemeClr>
                </a:solidFill>
                <a:latin typeface="Abel" panose="02000506030000020004" pitchFamily="2" charset="0"/>
              </a:defRPr>
            </a:lvl4pPr>
            <a:lvl5pPr marL="2057400" indent="-228600">
              <a:lnSpc>
                <a:spcPct val="90000"/>
              </a:lnSpc>
              <a:spcBef>
                <a:spcPts val="500"/>
              </a:spcBef>
              <a:buFont typeface="Arial" panose="020B0604020202020204" pitchFamily="34" charset="0"/>
              <a:buChar char="•"/>
              <a:defRPr sz="1400">
                <a:solidFill>
                  <a:schemeClr val="tx1">
                    <a:lumMod val="50000"/>
                    <a:lumOff val="50000"/>
                  </a:schemeClr>
                </a:solidFill>
                <a:latin typeface="Abel" panose="02000506030000020004"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sz="2400" dirty="0" smtClean="0">
                <a:solidFill>
                  <a:schemeClr val="accent5">
                    <a:lumMod val="50000"/>
                  </a:schemeClr>
                </a:solidFill>
              </a:rPr>
              <a:t>Best </a:t>
            </a:r>
            <a:r>
              <a:rPr lang="pl-PL" sz="2400" dirty="0" err="1" smtClean="0">
                <a:solidFill>
                  <a:schemeClr val="accent5">
                    <a:lumMod val="50000"/>
                  </a:schemeClr>
                </a:solidFill>
              </a:rPr>
              <a:t>Practices</a:t>
            </a:r>
            <a:r>
              <a:rPr lang="pl-PL" sz="2400" dirty="0" smtClean="0">
                <a:solidFill>
                  <a:schemeClr val="accent5">
                    <a:lumMod val="50000"/>
                  </a:schemeClr>
                </a:solidFill>
              </a:rPr>
              <a:t> Forum</a:t>
            </a:r>
            <a:endParaRPr lang="en-US" sz="2400" dirty="0">
              <a:solidFill>
                <a:schemeClr val="accent5">
                  <a:lumMod val="50000"/>
                </a:schemeClr>
              </a:solidFill>
            </a:endParaRPr>
          </a:p>
        </p:txBody>
      </p:sp>
      <p:sp>
        <p:nvSpPr>
          <p:cNvPr id="11" name="pole tekstowe 10"/>
          <p:cNvSpPr txBox="1"/>
          <p:nvPr/>
        </p:nvSpPr>
        <p:spPr>
          <a:xfrm>
            <a:off x="5871586" y="2190763"/>
            <a:ext cx="2696705" cy="400110"/>
          </a:xfrm>
          <a:prstGeom prst="rect">
            <a:avLst/>
          </a:prstGeom>
        </p:spPr>
        <p:txBody>
          <a:bodyPr vert="horz" lIns="91440" tIns="45720" rIns="91440" bIns="45720" rtlCol="0">
            <a:noAutofit/>
          </a:bodyPr>
          <a:lstStyle>
            <a:defPPr>
              <a:defRPr lang="pl-PL"/>
            </a:defPPr>
            <a:lvl1pPr indent="0">
              <a:lnSpc>
                <a:spcPct val="100000"/>
              </a:lnSpc>
              <a:spcBef>
                <a:spcPts val="1000"/>
              </a:spcBef>
              <a:buFont typeface="Arial" panose="020B0604020202020204" pitchFamily="34" charset="0"/>
              <a:buNone/>
              <a:defRPr sz="2000" b="0">
                <a:solidFill>
                  <a:schemeClr val="tx1">
                    <a:lumMod val="50000"/>
                    <a:lumOff val="50000"/>
                  </a:schemeClr>
                </a:solidFill>
                <a:latin typeface="Abel" panose="02000506030000020004" pitchFamily="2" charset="0"/>
              </a:defRPr>
            </a:lvl1pPr>
            <a:lvl2pPr indent="0">
              <a:lnSpc>
                <a:spcPct val="90000"/>
              </a:lnSpc>
              <a:spcBef>
                <a:spcPts val="500"/>
              </a:spcBef>
              <a:buFont typeface="Arial" panose="020B0604020202020204" pitchFamily="34" charset="0"/>
              <a:buNone/>
              <a:defRPr sz="1400">
                <a:solidFill>
                  <a:schemeClr val="tx1">
                    <a:lumMod val="50000"/>
                    <a:lumOff val="50000"/>
                  </a:schemeClr>
                </a:solidFill>
                <a:latin typeface="Abel" panose="02000506030000020004" pitchFamily="2" charset="0"/>
              </a:defRPr>
            </a:lvl2pPr>
            <a:lvl3pPr marL="1143000" indent="-228600">
              <a:lnSpc>
                <a:spcPct val="90000"/>
              </a:lnSpc>
              <a:spcBef>
                <a:spcPts val="500"/>
              </a:spcBef>
              <a:buFont typeface="Arial" panose="020B0604020202020204" pitchFamily="34" charset="0"/>
              <a:buChar char="•"/>
              <a:defRPr sz="1400">
                <a:solidFill>
                  <a:schemeClr val="tx1">
                    <a:lumMod val="50000"/>
                    <a:lumOff val="50000"/>
                  </a:schemeClr>
                </a:solidFill>
                <a:latin typeface="Abel" panose="02000506030000020004" pitchFamily="2" charset="0"/>
              </a:defRPr>
            </a:lvl3pPr>
            <a:lvl4pPr marL="1600200" indent="-228600">
              <a:lnSpc>
                <a:spcPct val="90000"/>
              </a:lnSpc>
              <a:spcBef>
                <a:spcPts val="500"/>
              </a:spcBef>
              <a:buFont typeface="Arial" panose="020B0604020202020204" pitchFamily="34" charset="0"/>
              <a:buChar char="•"/>
              <a:defRPr sz="1400">
                <a:solidFill>
                  <a:schemeClr val="tx1">
                    <a:lumMod val="50000"/>
                    <a:lumOff val="50000"/>
                  </a:schemeClr>
                </a:solidFill>
                <a:latin typeface="Abel" panose="02000506030000020004" pitchFamily="2" charset="0"/>
              </a:defRPr>
            </a:lvl4pPr>
            <a:lvl5pPr marL="2057400" indent="-228600">
              <a:lnSpc>
                <a:spcPct val="90000"/>
              </a:lnSpc>
              <a:spcBef>
                <a:spcPts val="500"/>
              </a:spcBef>
              <a:buFont typeface="Arial" panose="020B0604020202020204" pitchFamily="34" charset="0"/>
              <a:buChar char="•"/>
              <a:defRPr sz="1400">
                <a:solidFill>
                  <a:schemeClr val="tx1">
                    <a:lumMod val="50000"/>
                    <a:lumOff val="50000"/>
                  </a:schemeClr>
                </a:solidFill>
                <a:latin typeface="Abel" panose="02000506030000020004"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sz="2400" dirty="0" smtClean="0">
                <a:solidFill>
                  <a:schemeClr val="accent5">
                    <a:lumMod val="50000"/>
                  </a:schemeClr>
                </a:solidFill>
              </a:rPr>
              <a:t>International Fair</a:t>
            </a:r>
            <a:endParaRPr lang="en-US" sz="2400" dirty="0">
              <a:solidFill>
                <a:schemeClr val="accent5">
                  <a:lumMod val="50000"/>
                </a:schemeClr>
              </a:solidFill>
            </a:endParaRPr>
          </a:p>
        </p:txBody>
      </p:sp>
      <p:sp>
        <p:nvSpPr>
          <p:cNvPr id="12" name="Prostokąt 11"/>
          <p:cNvSpPr/>
          <p:nvPr/>
        </p:nvSpPr>
        <p:spPr>
          <a:xfrm>
            <a:off x="6164666" y="3572837"/>
            <a:ext cx="1830307" cy="954107"/>
          </a:xfrm>
          <a:prstGeom prst="rect">
            <a:avLst/>
          </a:prstGeom>
        </p:spPr>
        <p:txBody>
          <a:bodyPr vert="horz" lIns="91440" tIns="45720" rIns="91440" bIns="45720" rtlCol="0">
            <a:noAutofit/>
          </a:bodyPr>
          <a:lstStyle/>
          <a:p>
            <a:pPr>
              <a:spcBef>
                <a:spcPts val="1000"/>
              </a:spcBef>
              <a:buFont typeface="Arial" panose="020B0604020202020204" pitchFamily="34" charset="0"/>
              <a:buNone/>
            </a:pPr>
            <a:r>
              <a:rPr lang="pl-PL" dirty="0">
                <a:solidFill>
                  <a:schemeClr val="tx1">
                    <a:lumMod val="50000"/>
                    <a:lumOff val="50000"/>
                  </a:schemeClr>
                </a:solidFill>
                <a:latin typeface="Abel" panose="02000506030000020004" pitchFamily="2" charset="0"/>
              </a:rPr>
              <a:t>M</a:t>
            </a:r>
            <a:r>
              <a:rPr lang="en-US" dirty="0" err="1" smtClean="0">
                <a:solidFill>
                  <a:schemeClr val="tx1">
                    <a:lumMod val="50000"/>
                    <a:lumOff val="50000"/>
                  </a:schemeClr>
                </a:solidFill>
                <a:latin typeface="Abel" panose="02000506030000020004" pitchFamily="2" charset="0"/>
              </a:rPr>
              <a:t>odern</a:t>
            </a:r>
            <a:r>
              <a:rPr lang="en-US" dirty="0" smtClean="0">
                <a:solidFill>
                  <a:schemeClr val="tx1">
                    <a:lumMod val="50000"/>
                    <a:lumOff val="50000"/>
                  </a:schemeClr>
                </a:solidFill>
                <a:latin typeface="Abel" panose="02000506030000020004" pitchFamily="2" charset="0"/>
              </a:rPr>
              <a:t> </a:t>
            </a:r>
            <a:r>
              <a:rPr lang="en-US" dirty="0">
                <a:solidFill>
                  <a:schemeClr val="tx1">
                    <a:lumMod val="50000"/>
                    <a:lumOff val="50000"/>
                  </a:schemeClr>
                </a:solidFill>
                <a:latin typeface="Abel" panose="02000506030000020004" pitchFamily="2" charset="0"/>
              </a:rPr>
              <a:t>solutions and state-of-the-art in chemical and ecological safety and security, with an emphasis on industry</a:t>
            </a:r>
          </a:p>
        </p:txBody>
      </p:sp>
      <p:sp>
        <p:nvSpPr>
          <p:cNvPr id="13" name="Strzałka w dół 12"/>
          <p:cNvSpPr/>
          <p:nvPr/>
        </p:nvSpPr>
        <p:spPr>
          <a:xfrm>
            <a:off x="1503292" y="3070731"/>
            <a:ext cx="269823" cy="241439"/>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rzałka w dół 13"/>
          <p:cNvSpPr/>
          <p:nvPr/>
        </p:nvSpPr>
        <p:spPr>
          <a:xfrm>
            <a:off x="4161199" y="3085664"/>
            <a:ext cx="269823" cy="241439"/>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trzałka w dół 15"/>
          <p:cNvSpPr/>
          <p:nvPr/>
        </p:nvSpPr>
        <p:spPr>
          <a:xfrm>
            <a:off x="6936803" y="3019549"/>
            <a:ext cx="269823" cy="241439"/>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rostokąt 1"/>
          <p:cNvSpPr/>
          <p:nvPr/>
        </p:nvSpPr>
        <p:spPr>
          <a:xfrm>
            <a:off x="3632786" y="581970"/>
            <a:ext cx="2996782" cy="461665"/>
          </a:xfrm>
          <a:prstGeom prst="rect">
            <a:avLst/>
          </a:prstGeom>
        </p:spPr>
        <p:txBody>
          <a:bodyPr wrap="none">
            <a:spAutoFit/>
          </a:bodyPr>
          <a:lstStyle/>
          <a:p>
            <a:r>
              <a:rPr lang="pl-PL" sz="2400" dirty="0" smtClean="0">
                <a:solidFill>
                  <a:schemeClr val="accent5">
                    <a:lumMod val="50000"/>
                  </a:schemeClr>
                </a:solidFill>
                <a:latin typeface="Abel" panose="02000506030000020004" pitchFamily="2" charset="0"/>
              </a:rPr>
              <a:t>Idea – </a:t>
            </a:r>
            <a:r>
              <a:rPr lang="pl-PL" sz="2400" dirty="0">
                <a:solidFill>
                  <a:schemeClr val="accent5">
                    <a:lumMod val="50000"/>
                  </a:schemeClr>
                </a:solidFill>
                <a:latin typeface="Abel" panose="02000506030000020004" pitchFamily="2" charset="0"/>
              </a:rPr>
              <a:t>3 </a:t>
            </a:r>
            <a:r>
              <a:rPr lang="pl-PL" sz="2400" dirty="0" err="1" smtClean="0">
                <a:solidFill>
                  <a:schemeClr val="accent5">
                    <a:lumMod val="50000"/>
                  </a:schemeClr>
                </a:solidFill>
                <a:latin typeface="Abel" panose="02000506030000020004" pitchFamily="2" charset="0"/>
              </a:rPr>
              <a:t>Thematic</a:t>
            </a:r>
            <a:r>
              <a:rPr lang="pl-PL" sz="2400" dirty="0" smtClean="0">
                <a:solidFill>
                  <a:schemeClr val="accent5">
                    <a:lumMod val="50000"/>
                  </a:schemeClr>
                </a:solidFill>
                <a:latin typeface="Abel" panose="02000506030000020004" pitchFamily="2" charset="0"/>
              </a:rPr>
              <a:t> </a:t>
            </a:r>
            <a:r>
              <a:rPr lang="pl-PL" sz="2400" dirty="0" err="1" smtClean="0">
                <a:solidFill>
                  <a:schemeClr val="accent5">
                    <a:lumMod val="50000"/>
                  </a:schemeClr>
                </a:solidFill>
                <a:latin typeface="Abel" panose="02000506030000020004" pitchFamily="2" charset="0"/>
              </a:rPr>
              <a:t>Blocks</a:t>
            </a:r>
            <a:endParaRPr lang="en-GB" sz="2400" dirty="0"/>
          </a:p>
        </p:txBody>
      </p:sp>
    </p:spTree>
    <p:extLst>
      <p:ext uri="{BB962C8B-B14F-4D97-AF65-F5344CB8AC3E}">
        <p14:creationId xmlns:p14="http://schemas.microsoft.com/office/powerpoint/2010/main" val="1880207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idx="1"/>
          </p:nvPr>
        </p:nvSpPr>
        <p:spPr>
          <a:xfrm>
            <a:off x="725393" y="3779687"/>
            <a:ext cx="7487709" cy="2676071"/>
          </a:xfrm>
          <a:solidFill>
            <a:srgbClr val="58D8C0"/>
          </a:solidFill>
          <a:effectLst>
            <a:softEdge rad="0"/>
          </a:effectLst>
        </p:spPr>
        <p:txBody>
          <a:bodyPr>
            <a:noAutofit/>
          </a:bodyPr>
          <a:lstStyle/>
          <a:p>
            <a:pPr lvl="0"/>
            <a:r>
              <a:rPr lang="en-US" sz="1600" dirty="0">
                <a:solidFill>
                  <a:schemeClr val="bg1"/>
                </a:solidFill>
                <a:latin typeface="Abel" panose="02000506030000020004" pitchFamily="2" charset="0"/>
              </a:rPr>
              <a:t>Chemical Security Threats today and national and international efforts to mitigate them</a:t>
            </a:r>
            <a:endParaRPr lang="pl-PL" sz="1600" dirty="0">
              <a:solidFill>
                <a:schemeClr val="bg1"/>
              </a:solidFill>
              <a:latin typeface="Abel" panose="02000506030000020004" pitchFamily="2" charset="0"/>
            </a:endParaRPr>
          </a:p>
          <a:p>
            <a:pPr lvl="0"/>
            <a:r>
              <a:rPr lang="en-US" sz="1600" dirty="0">
                <a:solidFill>
                  <a:schemeClr val="bg1"/>
                </a:solidFill>
                <a:latin typeface="Abel" panose="02000506030000020004" pitchFamily="2" charset="0"/>
              </a:rPr>
              <a:t>Enhancing chemical safety and security in chemical industry, with an emphasis on Small and Medium Enterprises</a:t>
            </a:r>
            <a:endParaRPr lang="pl-PL" sz="1600" dirty="0">
              <a:solidFill>
                <a:schemeClr val="bg1"/>
              </a:solidFill>
              <a:latin typeface="Abel" panose="02000506030000020004" pitchFamily="2" charset="0"/>
            </a:endParaRPr>
          </a:p>
          <a:p>
            <a:pPr lvl="0"/>
            <a:r>
              <a:rPr lang="en-US" sz="1600" dirty="0">
                <a:solidFill>
                  <a:schemeClr val="bg1"/>
                </a:solidFill>
                <a:latin typeface="Abel" panose="02000506030000020004" pitchFamily="2" charset="0"/>
              </a:rPr>
              <a:t>Industrial security system management programs and their ongoing improvements</a:t>
            </a:r>
            <a:endParaRPr lang="pl-PL" sz="1600" dirty="0">
              <a:solidFill>
                <a:schemeClr val="bg1"/>
              </a:solidFill>
              <a:latin typeface="Abel" panose="02000506030000020004" pitchFamily="2" charset="0"/>
            </a:endParaRPr>
          </a:p>
          <a:p>
            <a:pPr lvl="0"/>
            <a:r>
              <a:rPr lang="en-US" sz="1600" dirty="0">
                <a:solidFill>
                  <a:schemeClr val="bg1"/>
                </a:solidFill>
                <a:latin typeface="Abel" panose="02000506030000020004" pitchFamily="2" charset="0"/>
              </a:rPr>
              <a:t>Chemical safety and security in the transit of dangerous goods </a:t>
            </a:r>
            <a:endParaRPr lang="pl-PL" sz="1600" dirty="0">
              <a:solidFill>
                <a:schemeClr val="bg1"/>
              </a:solidFill>
              <a:latin typeface="Abel" panose="02000506030000020004" pitchFamily="2" charset="0"/>
            </a:endParaRPr>
          </a:p>
          <a:p>
            <a:pPr lvl="0"/>
            <a:r>
              <a:rPr lang="en-US" sz="1600" dirty="0">
                <a:solidFill>
                  <a:schemeClr val="bg1"/>
                </a:solidFill>
                <a:latin typeface="Abel" panose="02000506030000020004" pitchFamily="2" charset="0"/>
              </a:rPr>
              <a:t>Cyber security innovations and automation system solutions </a:t>
            </a:r>
            <a:endParaRPr lang="pl-PL" sz="1600" dirty="0">
              <a:solidFill>
                <a:schemeClr val="bg1"/>
              </a:solidFill>
              <a:latin typeface="Abel" panose="02000506030000020004" pitchFamily="2" charset="0"/>
            </a:endParaRPr>
          </a:p>
          <a:p>
            <a:pPr lvl="0"/>
            <a:r>
              <a:rPr lang="en-US" sz="1600" dirty="0">
                <a:solidFill>
                  <a:schemeClr val="bg1"/>
                </a:solidFill>
                <a:latin typeface="Abel" panose="02000506030000020004" pitchFamily="2" charset="0"/>
              </a:rPr>
              <a:t>Improving chemical and ecological safety and security at  local level </a:t>
            </a:r>
            <a:endParaRPr lang="pl-PL" sz="1600" dirty="0">
              <a:solidFill>
                <a:schemeClr val="bg1"/>
              </a:solidFill>
              <a:latin typeface="Abel" panose="02000506030000020004" pitchFamily="2" charset="0"/>
            </a:endParaRPr>
          </a:p>
          <a:p>
            <a:r>
              <a:rPr lang="en-US" sz="1600" dirty="0">
                <a:solidFill>
                  <a:schemeClr val="bg1"/>
                </a:solidFill>
                <a:latin typeface="Abel" panose="02000506030000020004" pitchFamily="2" charset="0"/>
              </a:rPr>
              <a:t>Best practices in the area of prevention of major accidents and incident management</a:t>
            </a:r>
            <a:endParaRPr lang="pl-PL" sz="1600" dirty="0">
              <a:solidFill>
                <a:schemeClr val="bg1"/>
              </a:solidFill>
              <a:latin typeface="Abel" panose="02000506030000020004" pitchFamily="2" charset="0"/>
            </a:endParaRPr>
          </a:p>
        </p:txBody>
      </p:sp>
      <p:sp>
        <p:nvSpPr>
          <p:cNvPr id="2" name="Title 1"/>
          <p:cNvSpPr>
            <a:spLocks noGrp="1"/>
          </p:cNvSpPr>
          <p:nvPr>
            <p:ph type="title"/>
          </p:nvPr>
        </p:nvSpPr>
        <p:spPr>
          <a:xfrm>
            <a:off x="3262407" y="479945"/>
            <a:ext cx="4781006" cy="757130"/>
          </a:xfrm>
        </p:spPr>
        <p:txBody>
          <a:bodyPr wrap="square">
            <a:spAutoFit/>
          </a:bodyPr>
          <a:lstStyle/>
          <a:p>
            <a:r>
              <a:rPr lang="en-US" sz="2400" dirty="0" smtClean="0">
                <a:solidFill>
                  <a:srgbClr val="002060"/>
                </a:solidFill>
                <a:latin typeface="Abel" panose="02000506030000020004"/>
              </a:rPr>
              <a:t>The </a:t>
            </a:r>
            <a:r>
              <a:rPr lang="en-US" sz="2400" dirty="0">
                <a:solidFill>
                  <a:srgbClr val="002060"/>
                </a:solidFill>
                <a:latin typeface="Abel" panose="02000506030000020004"/>
              </a:rPr>
              <a:t>Global Summit on Chemical Safety and Security</a:t>
            </a:r>
            <a:endParaRPr lang="en-US" sz="2400" dirty="0">
              <a:solidFill>
                <a:srgbClr val="FF0000"/>
              </a:solidFill>
              <a:latin typeface="Abel" panose="02000506030000020004"/>
            </a:endParaRPr>
          </a:p>
        </p:txBody>
      </p:sp>
      <p:sp>
        <p:nvSpPr>
          <p:cNvPr id="14340" name="Rectangle 3"/>
          <p:cNvSpPr>
            <a:spLocks noChangeArrowheads="1"/>
          </p:cNvSpPr>
          <p:nvPr/>
        </p:nvSpPr>
        <p:spPr bwMode="auto">
          <a:xfrm>
            <a:off x="0" y="12250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pl-PL">
              <a:latin typeface="+mn-lt"/>
            </a:endParaRPr>
          </a:p>
        </p:txBody>
      </p:sp>
      <p:pic>
        <p:nvPicPr>
          <p:cNvPr id="17" name="Picture 18">
            <a:hlinkClick r:id="" action="ppaction://noaction"/>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8292" y="3278787"/>
            <a:ext cx="715940" cy="1062108"/>
          </a:xfrm>
          <a:prstGeom prst="rect">
            <a:avLst/>
          </a:prstGeom>
        </p:spPr>
      </p:pic>
      <p:pic>
        <p:nvPicPr>
          <p:cNvPr id="18" name="Picture 19">
            <a:hlinkClick r:id="" action="ppaction://noaction"/>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95" y="3278787"/>
            <a:ext cx="723808" cy="1062108"/>
          </a:xfrm>
          <a:prstGeom prst="rect">
            <a:avLst/>
          </a:prstGeom>
          <a:noFill/>
        </p:spPr>
      </p:pic>
      <p:pic>
        <p:nvPicPr>
          <p:cNvPr id="15" name="Picture 2" descr="CHEM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048" y="479945"/>
            <a:ext cx="2370352" cy="665717"/>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725393" y="1594366"/>
            <a:ext cx="7256013" cy="1384995"/>
          </a:xfrm>
          <a:prstGeom prst="rect">
            <a:avLst/>
          </a:prstGeom>
        </p:spPr>
        <p:txBody>
          <a:bodyPr wrap="square">
            <a:spAutoFit/>
          </a:bodyPr>
          <a:lstStyle/>
          <a:p>
            <a:r>
              <a:rPr lang="en-US" sz="2400" dirty="0">
                <a:solidFill>
                  <a:schemeClr val="accent5">
                    <a:lumMod val="50000"/>
                  </a:schemeClr>
                </a:solidFill>
                <a:latin typeface="Abel" panose="02000506030000020004" pitchFamily="2" charset="0"/>
              </a:rPr>
              <a:t>The Summit </a:t>
            </a:r>
            <a:r>
              <a:rPr lang="en-US" sz="2000" dirty="0">
                <a:solidFill>
                  <a:schemeClr val="tx1">
                    <a:lumMod val="50000"/>
                    <a:lumOff val="50000"/>
                  </a:schemeClr>
                </a:solidFill>
                <a:latin typeface="Abel" panose="02000506030000020004" pitchFamily="2" charset="0"/>
              </a:rPr>
              <a:t>will be the first global non-political event to address chemical and ecological safety and security and prevent misuse of toxic chemicals in the entire chain of chemical activity, including development, production, transportation, use, storage and disposal of chemicals.</a:t>
            </a:r>
            <a:endParaRPr lang="pl-PL" sz="2000" dirty="0">
              <a:solidFill>
                <a:schemeClr val="tx1">
                  <a:lumMod val="50000"/>
                  <a:lumOff val="50000"/>
                </a:schemeClr>
              </a:solidFill>
              <a:latin typeface="Abel" panose="02000506030000020004" pitchFamily="2" charset="0"/>
            </a:endParaRPr>
          </a:p>
        </p:txBody>
      </p:sp>
      <p:sp>
        <p:nvSpPr>
          <p:cNvPr id="9" name="Prostokąt 8"/>
          <p:cNvSpPr/>
          <p:nvPr/>
        </p:nvSpPr>
        <p:spPr>
          <a:xfrm>
            <a:off x="3262407" y="3422804"/>
            <a:ext cx="7452664" cy="400110"/>
          </a:xfrm>
          <a:prstGeom prst="rect">
            <a:avLst/>
          </a:prstGeom>
        </p:spPr>
        <p:txBody>
          <a:bodyPr wrap="square">
            <a:spAutoFit/>
          </a:bodyPr>
          <a:lstStyle/>
          <a:p>
            <a:r>
              <a:rPr lang="pl-PL" sz="2000" b="1" dirty="0" smtClean="0">
                <a:solidFill>
                  <a:srgbClr val="58D8C0"/>
                </a:solidFill>
                <a:latin typeface="Abel" panose="02000506030000020004" pitchFamily="2" charset="0"/>
              </a:rPr>
              <a:t>SELECTED TOPICS</a:t>
            </a:r>
            <a:endParaRPr lang="pl-PL" sz="2000" b="1" dirty="0">
              <a:solidFill>
                <a:srgbClr val="58D8C0"/>
              </a:solidFill>
              <a:latin typeface="Abel" panose="02000506030000020004" pitchFamily="2" charset="0"/>
            </a:endParaRPr>
          </a:p>
        </p:txBody>
      </p:sp>
    </p:spTree>
    <p:extLst>
      <p:ext uri="{BB962C8B-B14F-4D97-AF65-F5344CB8AC3E}">
        <p14:creationId xmlns:p14="http://schemas.microsoft.com/office/powerpoint/2010/main" val="2884865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idx="1"/>
          </p:nvPr>
        </p:nvSpPr>
        <p:spPr>
          <a:xfrm>
            <a:off x="725393" y="3779687"/>
            <a:ext cx="7487709" cy="2676071"/>
          </a:xfrm>
          <a:solidFill>
            <a:schemeClr val="accent1">
              <a:lumMod val="60000"/>
              <a:lumOff val="40000"/>
            </a:schemeClr>
          </a:solidFill>
          <a:effectLst>
            <a:softEdge rad="0"/>
          </a:effectLst>
        </p:spPr>
        <p:txBody>
          <a:bodyPr>
            <a:noAutofit/>
          </a:bodyPr>
          <a:lstStyle/>
          <a:p>
            <a:pPr lvl="0"/>
            <a:r>
              <a:rPr lang="en-US" sz="1600" dirty="0">
                <a:solidFill>
                  <a:schemeClr val="bg1"/>
                </a:solidFill>
                <a:latin typeface="Abel" panose="02000506030000020004" pitchFamily="2" charset="0"/>
              </a:rPr>
              <a:t>Chemical process </a:t>
            </a:r>
            <a:r>
              <a:rPr lang="en-US" sz="1600" dirty="0" smtClean="0">
                <a:solidFill>
                  <a:schemeClr val="bg1"/>
                </a:solidFill>
                <a:latin typeface="Abel" panose="02000506030000020004" pitchFamily="2" charset="0"/>
              </a:rPr>
              <a:t>safety</a:t>
            </a:r>
            <a:r>
              <a:rPr lang="pl-PL" sz="1600" dirty="0" smtClean="0">
                <a:solidFill>
                  <a:schemeClr val="bg1"/>
                </a:solidFill>
                <a:latin typeface="Abel" panose="02000506030000020004" pitchFamily="2" charset="0"/>
              </a:rPr>
              <a:t> ● </a:t>
            </a:r>
            <a:r>
              <a:rPr lang="en-US" sz="1600" dirty="0" smtClean="0">
                <a:solidFill>
                  <a:schemeClr val="bg1"/>
                </a:solidFill>
                <a:latin typeface="Abel" panose="02000506030000020004" pitchFamily="2" charset="0"/>
              </a:rPr>
              <a:t>Fire </a:t>
            </a:r>
            <a:r>
              <a:rPr lang="en-US" sz="1600" dirty="0">
                <a:solidFill>
                  <a:schemeClr val="bg1"/>
                </a:solidFill>
                <a:latin typeface="Abel" panose="02000506030000020004" pitchFamily="2" charset="0"/>
              </a:rPr>
              <a:t>and explosion </a:t>
            </a:r>
            <a:r>
              <a:rPr lang="en-US" sz="1600" dirty="0" smtClean="0">
                <a:solidFill>
                  <a:schemeClr val="bg1"/>
                </a:solidFill>
                <a:latin typeface="Abel" panose="02000506030000020004" pitchFamily="2" charset="0"/>
              </a:rPr>
              <a:t>protection </a:t>
            </a:r>
            <a:r>
              <a:rPr lang="pl-PL" sz="1600" dirty="0" smtClean="0">
                <a:solidFill>
                  <a:schemeClr val="bg1"/>
                </a:solidFill>
                <a:latin typeface="Abel" panose="02000506030000020004" pitchFamily="2" charset="0"/>
              </a:rPr>
              <a:t>●</a:t>
            </a:r>
            <a:r>
              <a:rPr lang="pl-PL" sz="1600" dirty="0">
                <a:solidFill>
                  <a:schemeClr val="bg1"/>
                </a:solidFill>
                <a:latin typeface="Abel" panose="02000506030000020004" pitchFamily="2" charset="0"/>
              </a:rPr>
              <a:t> </a:t>
            </a:r>
            <a:r>
              <a:rPr lang="en-US" sz="1600" dirty="0" smtClean="0">
                <a:solidFill>
                  <a:schemeClr val="bg1"/>
                </a:solidFill>
                <a:latin typeface="Abel" panose="02000506030000020004" pitchFamily="2" charset="0"/>
              </a:rPr>
              <a:t>Transportation </a:t>
            </a:r>
            <a:r>
              <a:rPr lang="en-US" sz="1600" dirty="0">
                <a:solidFill>
                  <a:schemeClr val="bg1"/>
                </a:solidFill>
                <a:latin typeface="Abel" panose="02000506030000020004" pitchFamily="2" charset="0"/>
              </a:rPr>
              <a:t>of dangerous </a:t>
            </a:r>
            <a:r>
              <a:rPr lang="en-US" sz="1600" dirty="0" smtClean="0">
                <a:solidFill>
                  <a:schemeClr val="bg1"/>
                </a:solidFill>
                <a:latin typeface="Abel" panose="02000506030000020004" pitchFamily="2" charset="0"/>
              </a:rPr>
              <a:t>substances</a:t>
            </a:r>
            <a:r>
              <a:rPr lang="pl-PL" sz="1600" dirty="0">
                <a:solidFill>
                  <a:schemeClr val="bg1"/>
                </a:solidFill>
                <a:latin typeface="Abel" panose="02000506030000020004" pitchFamily="2" charset="0"/>
              </a:rPr>
              <a:t> </a:t>
            </a:r>
            <a:endParaRPr lang="pl-PL" sz="1600" dirty="0" smtClean="0">
              <a:solidFill>
                <a:schemeClr val="bg1"/>
              </a:solidFill>
              <a:latin typeface="Abel" panose="02000506030000020004" pitchFamily="2" charset="0"/>
            </a:endParaRPr>
          </a:p>
          <a:p>
            <a:pPr lvl="0"/>
            <a:r>
              <a:rPr lang="en-US" sz="1600" dirty="0" smtClean="0">
                <a:solidFill>
                  <a:schemeClr val="bg1"/>
                </a:solidFill>
                <a:latin typeface="Abel" panose="02000506030000020004" pitchFamily="2" charset="0"/>
              </a:rPr>
              <a:t>Cybersecurity </a:t>
            </a:r>
            <a:r>
              <a:rPr lang="en-US" sz="1600" dirty="0">
                <a:solidFill>
                  <a:schemeClr val="bg1"/>
                </a:solidFill>
                <a:latin typeface="Abel" panose="02000506030000020004" pitchFamily="2" charset="0"/>
              </a:rPr>
              <a:t>at chemical </a:t>
            </a:r>
            <a:r>
              <a:rPr lang="en-US" sz="1600" dirty="0" smtClean="0">
                <a:solidFill>
                  <a:schemeClr val="bg1"/>
                </a:solidFill>
                <a:latin typeface="Abel" panose="02000506030000020004" pitchFamily="2" charset="0"/>
              </a:rPr>
              <a:t>facilities</a:t>
            </a:r>
            <a:r>
              <a:rPr lang="pl-PL" sz="1600" dirty="0">
                <a:solidFill>
                  <a:schemeClr val="bg1"/>
                </a:solidFill>
                <a:latin typeface="Abel" panose="02000506030000020004" pitchFamily="2" charset="0"/>
              </a:rPr>
              <a:t> </a:t>
            </a:r>
            <a:endParaRPr lang="pl-PL" sz="1600" dirty="0" smtClean="0">
              <a:solidFill>
                <a:schemeClr val="bg1"/>
              </a:solidFill>
              <a:latin typeface="Abel" panose="02000506030000020004" pitchFamily="2" charset="0"/>
            </a:endParaRPr>
          </a:p>
          <a:p>
            <a:pPr lvl="0"/>
            <a:r>
              <a:rPr lang="en-US" sz="1600" dirty="0" smtClean="0">
                <a:solidFill>
                  <a:schemeClr val="bg1"/>
                </a:solidFill>
                <a:latin typeface="Abel" panose="02000506030000020004" pitchFamily="2" charset="0"/>
              </a:rPr>
              <a:t>Health </a:t>
            </a:r>
            <a:r>
              <a:rPr lang="en-US" sz="1600" dirty="0">
                <a:solidFill>
                  <a:schemeClr val="bg1"/>
                </a:solidFill>
                <a:latin typeface="Abel" panose="02000506030000020004" pitchFamily="2" charset="0"/>
              </a:rPr>
              <a:t>and safety in the </a:t>
            </a:r>
            <a:r>
              <a:rPr lang="en-US" sz="1600" dirty="0" smtClean="0">
                <a:solidFill>
                  <a:schemeClr val="bg1"/>
                </a:solidFill>
                <a:latin typeface="Abel" panose="02000506030000020004" pitchFamily="2" charset="0"/>
              </a:rPr>
              <a:t>workplace</a:t>
            </a:r>
            <a:r>
              <a:rPr lang="pl-PL" sz="1600" dirty="0" smtClean="0">
                <a:solidFill>
                  <a:schemeClr val="bg1"/>
                </a:solidFill>
                <a:latin typeface="Abel" panose="02000506030000020004" pitchFamily="2" charset="0"/>
              </a:rPr>
              <a:t> </a:t>
            </a:r>
            <a:r>
              <a:rPr lang="pl-PL" sz="1600" dirty="0">
                <a:solidFill>
                  <a:schemeClr val="bg1"/>
                </a:solidFill>
                <a:latin typeface="Abel" panose="02000506030000020004" pitchFamily="2" charset="0"/>
              </a:rPr>
              <a:t>● </a:t>
            </a:r>
            <a:r>
              <a:rPr lang="en-US" sz="1600" dirty="0" smtClean="0">
                <a:solidFill>
                  <a:schemeClr val="bg1"/>
                </a:solidFill>
                <a:latin typeface="Abel" panose="02000506030000020004" pitchFamily="2" charset="0"/>
              </a:rPr>
              <a:t>Emergency </a:t>
            </a:r>
            <a:r>
              <a:rPr lang="en-US" sz="1600" dirty="0">
                <a:solidFill>
                  <a:schemeClr val="bg1"/>
                </a:solidFill>
                <a:latin typeface="Abel" panose="02000506030000020004" pitchFamily="2" charset="0"/>
              </a:rPr>
              <a:t>services </a:t>
            </a:r>
            <a:r>
              <a:rPr lang="en-US" sz="1600" dirty="0" smtClean="0">
                <a:solidFill>
                  <a:schemeClr val="bg1"/>
                </a:solidFill>
                <a:latin typeface="Abel" panose="02000506030000020004" pitchFamily="2" charset="0"/>
              </a:rPr>
              <a:t>equipment</a:t>
            </a:r>
            <a:r>
              <a:rPr lang="pl-PL" sz="1600" dirty="0" smtClean="0">
                <a:solidFill>
                  <a:schemeClr val="bg1"/>
                </a:solidFill>
                <a:latin typeface="Abel" panose="02000506030000020004" pitchFamily="2" charset="0"/>
              </a:rPr>
              <a:t> </a:t>
            </a:r>
            <a:r>
              <a:rPr lang="pl-PL" sz="1600" dirty="0">
                <a:solidFill>
                  <a:schemeClr val="bg1"/>
                </a:solidFill>
                <a:latin typeface="Abel" panose="02000506030000020004" pitchFamily="2" charset="0"/>
              </a:rPr>
              <a:t>● </a:t>
            </a:r>
            <a:r>
              <a:rPr lang="en-US" sz="1600" dirty="0" smtClean="0">
                <a:solidFill>
                  <a:schemeClr val="bg1"/>
                </a:solidFill>
                <a:latin typeface="Abel" panose="02000506030000020004" pitchFamily="2" charset="0"/>
              </a:rPr>
              <a:t>Perimeter security</a:t>
            </a:r>
            <a:r>
              <a:rPr lang="pl-PL" sz="1600" dirty="0" smtClean="0">
                <a:solidFill>
                  <a:schemeClr val="bg1"/>
                </a:solidFill>
                <a:latin typeface="Abel" panose="02000506030000020004" pitchFamily="2" charset="0"/>
              </a:rPr>
              <a:t> ● Personal </a:t>
            </a:r>
            <a:r>
              <a:rPr lang="pl-PL" sz="1600" dirty="0" err="1">
                <a:solidFill>
                  <a:schemeClr val="bg1"/>
                </a:solidFill>
                <a:latin typeface="Abel" panose="02000506030000020004" pitchFamily="2" charset="0"/>
              </a:rPr>
              <a:t>Protective</a:t>
            </a:r>
            <a:r>
              <a:rPr lang="pl-PL" sz="1600" dirty="0">
                <a:solidFill>
                  <a:schemeClr val="bg1"/>
                </a:solidFill>
                <a:latin typeface="Abel" panose="02000506030000020004" pitchFamily="2" charset="0"/>
              </a:rPr>
              <a:t> </a:t>
            </a:r>
            <a:r>
              <a:rPr lang="pl-PL" sz="1600" dirty="0" err="1">
                <a:solidFill>
                  <a:schemeClr val="bg1"/>
                </a:solidFill>
                <a:latin typeface="Abel" panose="02000506030000020004" pitchFamily="2" charset="0"/>
              </a:rPr>
              <a:t>Equipment</a:t>
            </a:r>
            <a:endParaRPr lang="pl-PL" sz="1600" dirty="0">
              <a:solidFill>
                <a:schemeClr val="bg1"/>
              </a:solidFill>
              <a:latin typeface="Abel" panose="02000506030000020004" pitchFamily="2" charset="0"/>
            </a:endParaRPr>
          </a:p>
          <a:p>
            <a:pPr lvl="0"/>
            <a:r>
              <a:rPr lang="en-US" sz="1600" dirty="0">
                <a:solidFill>
                  <a:schemeClr val="bg1"/>
                </a:solidFill>
                <a:latin typeface="Abel" panose="02000506030000020004" pitchFamily="2" charset="0"/>
              </a:rPr>
              <a:t>Storage and utilization of dangerous </a:t>
            </a:r>
            <a:r>
              <a:rPr lang="en-US" sz="1600" dirty="0" smtClean="0">
                <a:solidFill>
                  <a:schemeClr val="bg1"/>
                </a:solidFill>
                <a:latin typeface="Abel" panose="02000506030000020004" pitchFamily="2" charset="0"/>
              </a:rPr>
              <a:t>materials</a:t>
            </a:r>
            <a:r>
              <a:rPr lang="pl-PL" sz="1600" dirty="0">
                <a:solidFill>
                  <a:schemeClr val="bg1"/>
                </a:solidFill>
                <a:latin typeface="Abel" panose="02000506030000020004" pitchFamily="2" charset="0"/>
              </a:rPr>
              <a:t> ● </a:t>
            </a:r>
            <a:r>
              <a:rPr lang="en-US" sz="1600" dirty="0" smtClean="0">
                <a:solidFill>
                  <a:schemeClr val="bg1"/>
                </a:solidFill>
                <a:latin typeface="Abel" panose="02000506030000020004" pitchFamily="2" charset="0"/>
              </a:rPr>
              <a:t>Laboratory </a:t>
            </a:r>
            <a:r>
              <a:rPr lang="en-US" sz="1600" dirty="0">
                <a:solidFill>
                  <a:schemeClr val="bg1"/>
                </a:solidFill>
                <a:latin typeface="Abel" panose="02000506030000020004" pitchFamily="2" charset="0"/>
              </a:rPr>
              <a:t>safety and security </a:t>
            </a:r>
            <a:r>
              <a:rPr lang="pl-PL" sz="1600" dirty="0">
                <a:solidFill>
                  <a:schemeClr val="bg1"/>
                </a:solidFill>
                <a:latin typeface="Abel" panose="02000506030000020004" pitchFamily="2" charset="0"/>
              </a:rPr>
              <a:t>● </a:t>
            </a:r>
            <a:r>
              <a:rPr lang="en-US" sz="1600" dirty="0" smtClean="0">
                <a:solidFill>
                  <a:schemeClr val="bg1"/>
                </a:solidFill>
                <a:latin typeface="Abel" panose="02000506030000020004" pitchFamily="2" charset="0"/>
              </a:rPr>
              <a:t>Analytical techniques</a:t>
            </a:r>
            <a:r>
              <a:rPr lang="pl-PL" sz="1600" dirty="0">
                <a:solidFill>
                  <a:schemeClr val="bg1"/>
                </a:solidFill>
                <a:latin typeface="Abel" panose="02000506030000020004" pitchFamily="2" charset="0"/>
              </a:rPr>
              <a:t> ● </a:t>
            </a:r>
            <a:r>
              <a:rPr lang="pl-PL" sz="1600" dirty="0" err="1" smtClean="0">
                <a:solidFill>
                  <a:schemeClr val="bg1"/>
                </a:solidFill>
                <a:latin typeface="Abel" panose="02000506030000020004" pitchFamily="2" charset="0"/>
              </a:rPr>
              <a:t>Research</a:t>
            </a:r>
            <a:r>
              <a:rPr lang="pl-PL" sz="1600" dirty="0" smtClean="0">
                <a:solidFill>
                  <a:schemeClr val="bg1"/>
                </a:solidFill>
                <a:latin typeface="Abel" panose="02000506030000020004" pitchFamily="2" charset="0"/>
              </a:rPr>
              <a:t> </a:t>
            </a:r>
            <a:r>
              <a:rPr lang="pl-PL" sz="1600" dirty="0">
                <a:solidFill>
                  <a:schemeClr val="bg1"/>
                </a:solidFill>
                <a:latin typeface="Abel" panose="02000506030000020004" pitchFamily="2" charset="0"/>
              </a:rPr>
              <a:t>and </a:t>
            </a:r>
            <a:r>
              <a:rPr lang="pl-PL" sz="1600" dirty="0" err="1">
                <a:solidFill>
                  <a:schemeClr val="bg1"/>
                </a:solidFill>
                <a:latin typeface="Abel" panose="02000506030000020004" pitchFamily="2" charset="0"/>
              </a:rPr>
              <a:t>innovation</a:t>
            </a:r>
            <a:endParaRPr lang="pl-PL" sz="1600" dirty="0">
              <a:solidFill>
                <a:schemeClr val="bg1"/>
              </a:solidFill>
              <a:latin typeface="Abel" panose="02000506030000020004" pitchFamily="2" charset="0"/>
            </a:endParaRPr>
          </a:p>
          <a:p>
            <a:pPr lvl="0"/>
            <a:r>
              <a:rPr lang="pl-PL" sz="1600" dirty="0" err="1">
                <a:solidFill>
                  <a:schemeClr val="bg1"/>
                </a:solidFill>
                <a:latin typeface="Abel" panose="02000506030000020004" pitchFamily="2" charset="0"/>
              </a:rPr>
              <a:t>Procedures</a:t>
            </a:r>
            <a:r>
              <a:rPr lang="pl-PL" sz="1600" dirty="0">
                <a:solidFill>
                  <a:schemeClr val="bg1"/>
                </a:solidFill>
                <a:latin typeface="Abel" panose="02000506030000020004" pitchFamily="2" charset="0"/>
              </a:rPr>
              <a:t>, </a:t>
            </a:r>
            <a:r>
              <a:rPr lang="pl-PL" sz="1600" dirty="0" err="1">
                <a:solidFill>
                  <a:schemeClr val="bg1"/>
                </a:solidFill>
                <a:latin typeface="Abel" panose="02000506030000020004" pitchFamily="2" charset="0"/>
              </a:rPr>
              <a:t>training</a:t>
            </a:r>
            <a:r>
              <a:rPr lang="pl-PL" sz="1600" dirty="0">
                <a:solidFill>
                  <a:schemeClr val="bg1"/>
                </a:solidFill>
                <a:latin typeface="Abel" panose="02000506030000020004" pitchFamily="2" charset="0"/>
              </a:rPr>
              <a:t>, </a:t>
            </a:r>
            <a:r>
              <a:rPr lang="pl-PL" sz="1600" dirty="0" err="1" smtClean="0">
                <a:solidFill>
                  <a:schemeClr val="bg1"/>
                </a:solidFill>
                <a:latin typeface="Abel" panose="02000506030000020004" pitchFamily="2" charset="0"/>
              </a:rPr>
              <a:t>certification</a:t>
            </a:r>
            <a:r>
              <a:rPr lang="pl-PL" sz="1600" dirty="0" smtClean="0">
                <a:solidFill>
                  <a:schemeClr val="bg1"/>
                </a:solidFill>
                <a:latin typeface="Abel" panose="02000506030000020004" pitchFamily="2" charset="0"/>
              </a:rPr>
              <a:t> </a:t>
            </a:r>
            <a:r>
              <a:rPr lang="pl-PL" sz="1600" dirty="0">
                <a:solidFill>
                  <a:schemeClr val="bg1"/>
                </a:solidFill>
                <a:latin typeface="Abel" panose="02000506030000020004" pitchFamily="2" charset="0"/>
              </a:rPr>
              <a:t>● </a:t>
            </a:r>
            <a:r>
              <a:rPr lang="pl-PL" sz="1600" dirty="0" err="1" smtClean="0">
                <a:solidFill>
                  <a:schemeClr val="bg1"/>
                </a:solidFill>
                <a:latin typeface="Abel" panose="02000506030000020004" pitchFamily="2" charset="0"/>
              </a:rPr>
              <a:t>Literature</a:t>
            </a:r>
            <a:r>
              <a:rPr lang="pl-PL" sz="1600" dirty="0">
                <a:solidFill>
                  <a:schemeClr val="bg1"/>
                </a:solidFill>
                <a:latin typeface="Abel" panose="02000506030000020004" pitchFamily="2" charset="0"/>
              </a:rPr>
              <a:t>, </a:t>
            </a:r>
            <a:r>
              <a:rPr lang="pl-PL" sz="1600" dirty="0" err="1">
                <a:solidFill>
                  <a:schemeClr val="bg1"/>
                </a:solidFill>
                <a:latin typeface="Abel" panose="02000506030000020004" pitchFamily="2" charset="0"/>
              </a:rPr>
              <a:t>information</a:t>
            </a:r>
            <a:r>
              <a:rPr lang="pl-PL" sz="1600" dirty="0">
                <a:solidFill>
                  <a:schemeClr val="bg1"/>
                </a:solidFill>
                <a:latin typeface="Abel" panose="02000506030000020004" pitchFamily="2" charset="0"/>
              </a:rPr>
              <a:t>, media</a:t>
            </a:r>
          </a:p>
        </p:txBody>
      </p:sp>
      <p:sp>
        <p:nvSpPr>
          <p:cNvPr id="2" name="Title 1"/>
          <p:cNvSpPr>
            <a:spLocks noGrp="1"/>
          </p:cNvSpPr>
          <p:nvPr>
            <p:ph type="title"/>
          </p:nvPr>
        </p:nvSpPr>
        <p:spPr>
          <a:xfrm>
            <a:off x="3432096" y="600437"/>
            <a:ext cx="4781006" cy="424732"/>
          </a:xfrm>
        </p:spPr>
        <p:txBody>
          <a:bodyPr wrap="square">
            <a:spAutoFit/>
          </a:bodyPr>
          <a:lstStyle/>
          <a:p>
            <a:r>
              <a:rPr lang="en-US" sz="2400" dirty="0">
                <a:solidFill>
                  <a:srgbClr val="002060"/>
                </a:solidFill>
                <a:latin typeface="Abel" panose="02000506030000020004"/>
              </a:rPr>
              <a:t>CHEM-SAFETY-EXPO </a:t>
            </a:r>
            <a:endParaRPr lang="en-US" sz="2400" dirty="0">
              <a:solidFill>
                <a:srgbClr val="FF0000"/>
              </a:solidFill>
              <a:latin typeface="Abel" panose="02000506030000020004"/>
            </a:endParaRPr>
          </a:p>
        </p:txBody>
      </p:sp>
      <p:sp>
        <p:nvSpPr>
          <p:cNvPr id="14340" name="Rectangle 3"/>
          <p:cNvSpPr>
            <a:spLocks noChangeArrowheads="1"/>
          </p:cNvSpPr>
          <p:nvPr/>
        </p:nvSpPr>
        <p:spPr bwMode="auto">
          <a:xfrm>
            <a:off x="0" y="12250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pl-PL">
              <a:latin typeface="+mn-lt"/>
            </a:endParaRPr>
          </a:p>
        </p:txBody>
      </p:sp>
      <p:pic>
        <p:nvPicPr>
          <p:cNvPr id="17" name="Picture 18">
            <a:hlinkClick r:id="" action="ppaction://noaction"/>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8292" y="3278787"/>
            <a:ext cx="715940" cy="1062108"/>
          </a:xfrm>
          <a:prstGeom prst="rect">
            <a:avLst/>
          </a:prstGeom>
        </p:spPr>
      </p:pic>
      <p:pic>
        <p:nvPicPr>
          <p:cNvPr id="18" name="Picture 19">
            <a:hlinkClick r:id="" action="ppaction://noaction"/>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95" y="3278787"/>
            <a:ext cx="723808" cy="1062108"/>
          </a:xfrm>
          <a:prstGeom prst="rect">
            <a:avLst/>
          </a:prstGeom>
          <a:noFill/>
        </p:spPr>
      </p:pic>
      <p:pic>
        <p:nvPicPr>
          <p:cNvPr id="15" name="Picture 2" descr="CHEM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048" y="479945"/>
            <a:ext cx="2370352" cy="665717"/>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725393" y="1594366"/>
            <a:ext cx="7256013" cy="769441"/>
          </a:xfrm>
          <a:prstGeom prst="rect">
            <a:avLst/>
          </a:prstGeom>
        </p:spPr>
        <p:txBody>
          <a:bodyPr wrap="square">
            <a:spAutoFit/>
          </a:bodyPr>
          <a:lstStyle/>
          <a:p>
            <a:r>
              <a:rPr lang="en-US" sz="2400" dirty="0" smtClean="0">
                <a:solidFill>
                  <a:schemeClr val="accent5">
                    <a:lumMod val="50000"/>
                  </a:schemeClr>
                </a:solidFill>
                <a:latin typeface="Abel" panose="02000506030000020004" pitchFamily="2" charset="0"/>
              </a:rPr>
              <a:t>The </a:t>
            </a:r>
            <a:r>
              <a:rPr lang="en-US" sz="2400" dirty="0">
                <a:solidFill>
                  <a:schemeClr val="accent5">
                    <a:lumMod val="50000"/>
                  </a:schemeClr>
                </a:solidFill>
                <a:latin typeface="Abel" panose="02000506030000020004" pitchFamily="2" charset="0"/>
              </a:rPr>
              <a:t>CHEM-SAFETY-EXPO </a:t>
            </a:r>
            <a:r>
              <a:rPr lang="en-US" sz="2000" dirty="0">
                <a:solidFill>
                  <a:schemeClr val="tx1">
                    <a:lumMod val="50000"/>
                    <a:lumOff val="50000"/>
                  </a:schemeClr>
                </a:solidFill>
                <a:latin typeface="Abel" panose="02000506030000020004" pitchFamily="2" charset="0"/>
              </a:rPr>
              <a:t>will exhibit the state of art technologies, products and technical solutions</a:t>
            </a:r>
            <a:endParaRPr lang="pl-PL" sz="2000" dirty="0">
              <a:solidFill>
                <a:schemeClr val="tx1">
                  <a:lumMod val="50000"/>
                  <a:lumOff val="50000"/>
                </a:schemeClr>
              </a:solidFill>
              <a:latin typeface="Abel" panose="02000506030000020004" pitchFamily="2" charset="0"/>
            </a:endParaRPr>
          </a:p>
        </p:txBody>
      </p:sp>
      <p:sp>
        <p:nvSpPr>
          <p:cNvPr id="9" name="Prostokąt 8"/>
          <p:cNvSpPr/>
          <p:nvPr/>
        </p:nvSpPr>
        <p:spPr>
          <a:xfrm>
            <a:off x="3313207" y="3409731"/>
            <a:ext cx="7452664" cy="400110"/>
          </a:xfrm>
          <a:prstGeom prst="rect">
            <a:avLst/>
          </a:prstGeom>
        </p:spPr>
        <p:txBody>
          <a:bodyPr wrap="square">
            <a:spAutoFit/>
          </a:bodyPr>
          <a:lstStyle/>
          <a:p>
            <a:r>
              <a:rPr lang="pl-PL" sz="2000" b="1" dirty="0" smtClean="0">
                <a:solidFill>
                  <a:schemeClr val="accent1">
                    <a:lumMod val="60000"/>
                    <a:lumOff val="40000"/>
                  </a:schemeClr>
                </a:solidFill>
                <a:latin typeface="Abel" panose="02000506030000020004" pitchFamily="2" charset="0"/>
              </a:rPr>
              <a:t>BRANCH RANGE</a:t>
            </a:r>
            <a:endParaRPr lang="pl-PL" sz="2000" b="1" dirty="0">
              <a:solidFill>
                <a:schemeClr val="accent1">
                  <a:lumMod val="60000"/>
                  <a:lumOff val="40000"/>
                </a:schemeClr>
              </a:solidFill>
              <a:latin typeface="Abel" panose="02000506030000020004" pitchFamily="2" charset="0"/>
            </a:endParaRPr>
          </a:p>
        </p:txBody>
      </p:sp>
    </p:spTree>
    <p:extLst>
      <p:ext uri="{BB962C8B-B14F-4D97-AF65-F5344CB8AC3E}">
        <p14:creationId xmlns:p14="http://schemas.microsoft.com/office/powerpoint/2010/main" val="4212362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2096" y="378838"/>
            <a:ext cx="4781006" cy="867930"/>
          </a:xfrm>
        </p:spPr>
        <p:txBody>
          <a:bodyPr wrap="square">
            <a:spAutoFit/>
          </a:bodyPr>
          <a:lstStyle/>
          <a:p>
            <a:r>
              <a:rPr lang="pl-PL" sz="2800" dirty="0">
                <a:solidFill>
                  <a:schemeClr val="bg1">
                    <a:lumMod val="50000"/>
                  </a:schemeClr>
                </a:solidFill>
                <a:latin typeface="Abel" panose="02000506030000020004" pitchFamily="2" charset="0"/>
              </a:rPr>
              <a:t>Many </a:t>
            </a:r>
            <a:r>
              <a:rPr lang="pl-PL" sz="2800" dirty="0" err="1">
                <a:solidFill>
                  <a:schemeClr val="bg1">
                    <a:lumMod val="50000"/>
                  </a:schemeClr>
                </a:solidFill>
                <a:latin typeface="Abel" panose="02000506030000020004" pitchFamily="2" charset="0"/>
              </a:rPr>
              <a:t>important</a:t>
            </a:r>
            <a:r>
              <a:rPr lang="pl-PL" sz="2800" dirty="0">
                <a:solidFill>
                  <a:schemeClr val="bg1">
                    <a:lumMod val="50000"/>
                  </a:schemeClr>
                </a:solidFill>
                <a:latin typeface="Abel" panose="02000506030000020004" pitchFamily="2" charset="0"/>
              </a:rPr>
              <a:t> </a:t>
            </a:r>
            <a:r>
              <a:rPr lang="pl-PL" sz="2800" dirty="0" err="1">
                <a:solidFill>
                  <a:schemeClr val="bg1">
                    <a:lumMod val="50000"/>
                  </a:schemeClr>
                </a:solidFill>
                <a:latin typeface="Abel" panose="02000506030000020004" pitchFamily="2" charset="0"/>
              </a:rPr>
              <a:t>organisations</a:t>
            </a:r>
            <a:r>
              <a:rPr lang="pl-PL" sz="2800" dirty="0">
                <a:solidFill>
                  <a:schemeClr val="bg1">
                    <a:lumMod val="50000"/>
                  </a:schemeClr>
                </a:solidFill>
                <a:latin typeface="Abel" panose="02000506030000020004" pitchFamily="2" charset="0"/>
              </a:rPr>
              <a:t> </a:t>
            </a:r>
            <a:r>
              <a:rPr lang="pl-PL" sz="2800" dirty="0" err="1">
                <a:solidFill>
                  <a:schemeClr val="bg1">
                    <a:lumMod val="50000"/>
                  </a:schemeClr>
                </a:solidFill>
                <a:latin typeface="Abel" panose="02000506030000020004" pitchFamily="2" charset="0"/>
              </a:rPr>
              <a:t>are</a:t>
            </a:r>
            <a:r>
              <a:rPr lang="pl-PL" sz="2800" dirty="0">
                <a:solidFill>
                  <a:schemeClr val="bg1">
                    <a:lumMod val="50000"/>
                  </a:schemeClr>
                </a:solidFill>
                <a:latin typeface="Abel" panose="02000506030000020004" pitchFamily="2" charset="0"/>
              </a:rPr>
              <a:t> </a:t>
            </a:r>
            <a:r>
              <a:rPr lang="pl-PL" sz="2800" dirty="0" err="1">
                <a:solidFill>
                  <a:schemeClr val="bg1">
                    <a:lumMod val="50000"/>
                  </a:schemeClr>
                </a:solidFill>
                <a:latin typeface="Abel" panose="02000506030000020004" pitchFamily="2" charset="0"/>
              </a:rPr>
              <a:t>already</a:t>
            </a:r>
            <a:r>
              <a:rPr lang="pl-PL" sz="2800" dirty="0">
                <a:solidFill>
                  <a:schemeClr val="bg1">
                    <a:lumMod val="50000"/>
                  </a:schemeClr>
                </a:solidFill>
                <a:latin typeface="Abel" panose="02000506030000020004" pitchFamily="2" charset="0"/>
              </a:rPr>
              <a:t> </a:t>
            </a:r>
            <a:r>
              <a:rPr lang="pl-PL" sz="2800" dirty="0" err="1">
                <a:solidFill>
                  <a:schemeClr val="bg1">
                    <a:lumMod val="50000"/>
                  </a:schemeClr>
                </a:solidFill>
                <a:latin typeface="Abel" panose="02000506030000020004" pitchFamily="2" charset="0"/>
              </a:rPr>
              <a:t>involved</a:t>
            </a:r>
            <a:r>
              <a:rPr lang="pl-PL" sz="2800" dirty="0">
                <a:solidFill>
                  <a:schemeClr val="bg1">
                    <a:lumMod val="50000"/>
                  </a:schemeClr>
                </a:solidFill>
                <a:latin typeface="Abel" panose="02000506030000020004" pitchFamily="2" charset="0"/>
              </a:rPr>
              <a:t> in the </a:t>
            </a:r>
            <a:r>
              <a:rPr lang="pl-PL" sz="2800" dirty="0" err="1">
                <a:solidFill>
                  <a:schemeClr val="bg1">
                    <a:lumMod val="50000"/>
                  </a:schemeClr>
                </a:solidFill>
                <a:latin typeface="Abel" panose="02000506030000020004" pitchFamily="2" charset="0"/>
              </a:rPr>
              <a:t>project</a:t>
            </a:r>
            <a:endParaRPr lang="en-US" sz="2800" dirty="0">
              <a:solidFill>
                <a:schemeClr val="bg1">
                  <a:lumMod val="50000"/>
                </a:schemeClr>
              </a:solidFill>
              <a:latin typeface="Abel" panose="02000506030000020004" pitchFamily="2" charset="0"/>
            </a:endParaRPr>
          </a:p>
        </p:txBody>
      </p:sp>
      <p:sp>
        <p:nvSpPr>
          <p:cNvPr id="14340" name="Rectangle 3"/>
          <p:cNvSpPr>
            <a:spLocks noChangeArrowheads="1"/>
          </p:cNvSpPr>
          <p:nvPr/>
        </p:nvSpPr>
        <p:spPr bwMode="auto">
          <a:xfrm>
            <a:off x="0" y="12250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pl-PL">
              <a:latin typeface="+mn-lt"/>
            </a:endParaRPr>
          </a:p>
        </p:txBody>
      </p:sp>
      <p:pic>
        <p:nvPicPr>
          <p:cNvPr id="17" name="Picture 18">
            <a:hlinkClick r:id="" action="ppaction://noaction"/>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8292" y="3278787"/>
            <a:ext cx="715940" cy="1062108"/>
          </a:xfrm>
          <a:prstGeom prst="rect">
            <a:avLst/>
          </a:prstGeom>
        </p:spPr>
      </p:pic>
      <p:pic>
        <p:nvPicPr>
          <p:cNvPr id="18" name="Picture 19">
            <a:hlinkClick r:id="" action="ppaction://noaction"/>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95" y="3278787"/>
            <a:ext cx="723808" cy="1062108"/>
          </a:xfrm>
          <a:prstGeom prst="rect">
            <a:avLst/>
          </a:prstGeom>
          <a:noFill/>
        </p:spPr>
      </p:pic>
      <p:pic>
        <p:nvPicPr>
          <p:cNvPr id="15" name="Picture 2" descr="CHEM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048" y="479945"/>
            <a:ext cx="2370352" cy="665717"/>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p:cNvPicPr>
            <a:picLocks noChangeAspect="1"/>
          </p:cNvPicPr>
          <p:nvPr/>
        </p:nvPicPr>
        <p:blipFill>
          <a:blip r:embed="rId6"/>
          <a:stretch>
            <a:fillRect/>
          </a:stretch>
        </p:blipFill>
        <p:spPr>
          <a:xfrm>
            <a:off x="3708049" y="1409701"/>
            <a:ext cx="3984522" cy="1678166"/>
          </a:xfrm>
          <a:prstGeom prst="rect">
            <a:avLst/>
          </a:prstGeom>
        </p:spPr>
      </p:pic>
      <p:pic>
        <p:nvPicPr>
          <p:cNvPr id="7" name="Obraz 6"/>
          <p:cNvPicPr>
            <a:picLocks noChangeAspect="1"/>
          </p:cNvPicPr>
          <p:nvPr/>
        </p:nvPicPr>
        <p:blipFill>
          <a:blip r:embed="rId7"/>
          <a:stretch>
            <a:fillRect/>
          </a:stretch>
        </p:blipFill>
        <p:spPr>
          <a:xfrm>
            <a:off x="830048" y="3278787"/>
            <a:ext cx="7611690" cy="2908815"/>
          </a:xfrm>
          <a:prstGeom prst="rect">
            <a:avLst/>
          </a:prstGeom>
        </p:spPr>
      </p:pic>
      <p:sp>
        <p:nvSpPr>
          <p:cNvPr id="8" name="Prostokąt 7"/>
          <p:cNvSpPr/>
          <p:nvPr/>
        </p:nvSpPr>
        <p:spPr>
          <a:xfrm>
            <a:off x="3432096" y="2737060"/>
            <a:ext cx="4781006" cy="446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7862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5166</TotalTime>
  <Words>998</Words>
  <Application>Microsoft Office PowerPoint</Application>
  <PresentationFormat>Pokaz na ekranie (4:3)</PresentationFormat>
  <Paragraphs>147</Paragraphs>
  <Slides>25</Slides>
  <Notes>8</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25</vt:i4>
      </vt:variant>
    </vt:vector>
  </HeadingPairs>
  <TitlesOfParts>
    <vt:vector size="31" baseType="lpstr">
      <vt:lpstr>黑体</vt:lpstr>
      <vt:lpstr>Abel</vt:lpstr>
      <vt:lpstr>Arial</vt:lpstr>
      <vt:lpstr>Calibri</vt:lpstr>
      <vt:lpstr>Segoe UI</vt:lpstr>
      <vt:lpstr>1_Motyw pakietu Office</vt:lpstr>
      <vt:lpstr>Welcome to     –  a gateway to world market on chemical and ecological safety and security </vt:lpstr>
      <vt:lpstr>Prezentacja programu PowerPoint</vt:lpstr>
      <vt:lpstr>Agenda</vt:lpstr>
      <vt:lpstr>Agenda</vt:lpstr>
      <vt:lpstr>Prezentacja programu PowerPoint</vt:lpstr>
      <vt:lpstr>Prezentacja programu PowerPoint</vt:lpstr>
      <vt:lpstr>The Global Summit on Chemical Safety and Security</vt:lpstr>
      <vt:lpstr>CHEM-SAFETY-EXPO </vt:lpstr>
      <vt:lpstr>Many important organisations are already involved in the project</vt:lpstr>
      <vt:lpstr>Agenda</vt:lpstr>
      <vt:lpstr>  What do We Stand for:</vt:lpstr>
      <vt:lpstr>One of the Leading Exhibition Centers in Central and Eastern Europe</vt:lpstr>
      <vt:lpstr>State of the Art Venue</vt:lpstr>
      <vt:lpstr>Trusted Meeting Place</vt:lpstr>
      <vt:lpstr>MSPO – International Defence Industry Exhibition </vt:lpstr>
      <vt:lpstr>PLASTPOL – International Fair    of Plastics and Rubber Processing </vt:lpstr>
      <vt:lpstr>AGROTECH – International Fair of Agricultural Techniques </vt:lpstr>
      <vt:lpstr>Strategic location</vt:lpstr>
      <vt:lpstr>Well developed hotel and entertainment base in the region</vt:lpstr>
      <vt:lpstr>Agenda</vt:lpstr>
      <vt:lpstr>POLAND – Bridge to Europe</vt:lpstr>
      <vt:lpstr>POLAND – Groving Opportunities</vt:lpstr>
      <vt:lpstr>Agenda</vt:lpstr>
      <vt:lpstr>- Why participate?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Detka Katarzyna</dc:creator>
  <cp:lastModifiedBy>Krzysztof Paturej</cp:lastModifiedBy>
  <cp:revision>493</cp:revision>
  <cp:lastPrinted>2015-11-18T11:06:42Z</cp:lastPrinted>
  <dcterms:created xsi:type="dcterms:W3CDTF">2014-10-21T11:26:58Z</dcterms:created>
  <dcterms:modified xsi:type="dcterms:W3CDTF">2015-11-30T16:30:11Z</dcterms:modified>
</cp:coreProperties>
</file>